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5" r:id="rId1"/>
    <p:sldMasterId id="2147483716" r:id="rId2"/>
  </p:sldMasterIdLst>
  <p:notesMasterIdLst>
    <p:notesMasterId r:id="rId8"/>
  </p:notesMasterIdLst>
  <p:sldIdLst>
    <p:sldId id="256" r:id="rId3"/>
    <p:sldId id="258" r:id="rId4"/>
    <p:sldId id="263" r:id="rId5"/>
    <p:sldId id="265" r:id="rId6"/>
    <p:sldId id="262" r:id="rId7"/>
  </p:sldIdLst>
  <p:sldSz cx="9144000" cy="5143500" type="screen16x9"/>
  <p:notesSz cx="6858000" cy="9144000"/>
  <p:embeddedFontLst>
    <p:embeddedFont>
      <p:font typeface="Open Sans Light" panose="020B0306030504020204" pitchFamily="34" charset="0"/>
      <p:regular r:id="rId9"/>
      <p:bold r:id="rId10"/>
      <p:italic r:id="rId11"/>
      <p:boldItalic r:id="rId12"/>
    </p:embeddedFont>
    <p:embeddedFont>
      <p:font typeface="Quattrocento Sans" panose="020B0502050000020003" pitchFamily="34" charset="0"/>
      <p:regular r:id="rId13"/>
      <p:bold r:id="rId14"/>
      <p:italic r:id="rId15"/>
      <p:boldItalic r:id="rId16"/>
    </p:embeddedFont>
    <p:embeddedFont>
      <p:font typeface="Sora" panose="020B0604020202020204" charset="0"/>
      <p:regular r:id="rId17"/>
      <p:bold r:id="rId18"/>
    </p:embeddedFont>
    <p:embeddedFont>
      <p:font typeface="Times" panose="02020603050405020304" pitchFamily="18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6D457D-03EA-88A4-F558-25E497168192}" v="41" dt="2025-08-16T20:33:36.676"/>
  </p1510:revLst>
</p1510:revInfo>
</file>

<file path=ppt/tableStyles.xml><?xml version="1.0" encoding="utf-8"?>
<a:tblStyleLst xmlns:a="http://schemas.openxmlformats.org/drawingml/2006/main" def="{9093172F-718A-44F2-A035-6083B88A5A02}">
  <a:tblStyle styleId="{9093172F-718A-44F2-A035-6083B88A5A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3.fntdata"/><Relationship Id="rId7" Type="http://schemas.openxmlformats.org/officeDocument/2006/relationships/slide" Target="slides/slide5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3.fntdata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7.fntdata"/><Relationship Id="rId23" Type="http://schemas.openxmlformats.org/officeDocument/2006/relationships/presProps" Target="presProps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755235c9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755235c9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[morning/afternoon], everyone. Thank you for joining us today. I'm [Your Name], and over the next 15 minutes, I'm going to share with how Mistral’s configurable AI platform can help you accelerate AI adoption and leverage AI to build a massive competitive advantage. Mistral AI is all about putting cutting-edge AI directly in your hands, enabling you to build secure, private, and customizable AI aligned with your goals.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755235c97e_0_1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755235c97e_0_1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755235c97e_0_26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7" name="Google Shape;767;g3755235c97e_0_26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TITLE_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 rot="10800000" flipH="1">
            <a:off x="0" y="0"/>
            <a:ext cx="9144000" cy="514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3815875"/>
            <a:ext cx="9144000" cy="132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371808" y="419100"/>
            <a:ext cx="1602301" cy="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1075" t="886" r="1192" b="1647"/>
          <a:stretch/>
        </p:blipFill>
        <p:spPr>
          <a:xfrm flipH="1">
            <a:off x="4457368" y="1804375"/>
            <a:ext cx="4755310" cy="33391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1908250"/>
            <a:ext cx="3706800" cy="16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3500"/>
              <a:buNone/>
              <a:defRPr sz="3500" b="1">
                <a:solidFill>
                  <a:srgbClr val="FFFAEB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371803" y="4743950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buNone/>
              <a:defRPr sz="600">
                <a:solidFill>
                  <a:srgbClr val="ADADAD"/>
                </a:solidFill>
              </a:defRPr>
            </a:lvl1pPr>
            <a:lvl2pPr lvl="1" algn="l">
              <a:buNone/>
              <a:defRPr sz="600">
                <a:solidFill>
                  <a:srgbClr val="ADADAD"/>
                </a:solidFill>
              </a:defRPr>
            </a:lvl2pPr>
            <a:lvl3pPr lvl="2" algn="l">
              <a:buNone/>
              <a:defRPr sz="600">
                <a:solidFill>
                  <a:srgbClr val="ADADAD"/>
                </a:solidFill>
              </a:defRPr>
            </a:lvl3pPr>
            <a:lvl4pPr lvl="3" algn="l">
              <a:buNone/>
              <a:defRPr sz="600">
                <a:solidFill>
                  <a:srgbClr val="ADADAD"/>
                </a:solidFill>
              </a:defRPr>
            </a:lvl4pPr>
            <a:lvl5pPr lvl="4" algn="l">
              <a:buNone/>
              <a:defRPr sz="600">
                <a:solidFill>
                  <a:srgbClr val="ADADAD"/>
                </a:solidFill>
              </a:defRPr>
            </a:lvl5pPr>
            <a:lvl6pPr lvl="5" algn="l">
              <a:buNone/>
              <a:defRPr sz="600">
                <a:solidFill>
                  <a:srgbClr val="ADADAD"/>
                </a:solidFill>
              </a:defRPr>
            </a:lvl6pPr>
            <a:lvl7pPr lvl="6" algn="l">
              <a:buNone/>
              <a:defRPr sz="600">
                <a:solidFill>
                  <a:srgbClr val="ADADAD"/>
                </a:solidFill>
              </a:defRPr>
            </a:lvl7pPr>
            <a:lvl8pPr lvl="7" algn="l">
              <a:buNone/>
              <a:defRPr sz="600">
                <a:solidFill>
                  <a:srgbClr val="ADADAD"/>
                </a:solidFill>
              </a:defRPr>
            </a:lvl8pPr>
            <a:lvl9pPr lvl="8" algn="l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">
  <p:cSld name="TITLE_2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 rot="10800000" flipH="1">
            <a:off x="0" y="0"/>
            <a:ext cx="9144000" cy="514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/>
          <p:nvPr/>
        </p:nvSpPr>
        <p:spPr>
          <a:xfrm>
            <a:off x="0" y="3815875"/>
            <a:ext cx="9144000" cy="132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371808" y="419100"/>
            <a:ext cx="1602301" cy="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l="1075" t="886" r="1192" b="1647"/>
          <a:stretch/>
        </p:blipFill>
        <p:spPr>
          <a:xfrm flipH="1">
            <a:off x="4457368" y="1804375"/>
            <a:ext cx="4755310" cy="333919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>
            <a:spLocks noGrp="1"/>
          </p:cNvSpPr>
          <p:nvPr>
            <p:ph type="ctrTitle"/>
          </p:nvPr>
        </p:nvSpPr>
        <p:spPr>
          <a:xfrm>
            <a:off x="311700" y="1908250"/>
            <a:ext cx="3706800" cy="16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3500"/>
              <a:buNone/>
              <a:defRPr sz="3500" b="1">
                <a:solidFill>
                  <a:srgbClr val="FFFAEB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371803" y="4743950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buNone/>
              <a:defRPr sz="600">
                <a:solidFill>
                  <a:srgbClr val="ADADAD"/>
                </a:solidFill>
              </a:defRPr>
            </a:lvl1pPr>
            <a:lvl2pPr lvl="1" algn="l">
              <a:buNone/>
              <a:defRPr sz="600">
                <a:solidFill>
                  <a:srgbClr val="ADADAD"/>
                </a:solidFill>
              </a:defRPr>
            </a:lvl2pPr>
            <a:lvl3pPr lvl="2" algn="l">
              <a:buNone/>
              <a:defRPr sz="600">
                <a:solidFill>
                  <a:srgbClr val="ADADAD"/>
                </a:solidFill>
              </a:defRPr>
            </a:lvl3pPr>
            <a:lvl4pPr lvl="3" algn="l">
              <a:buNone/>
              <a:defRPr sz="600">
                <a:solidFill>
                  <a:srgbClr val="ADADAD"/>
                </a:solidFill>
              </a:defRPr>
            </a:lvl4pPr>
            <a:lvl5pPr lvl="4" algn="l">
              <a:buNone/>
              <a:defRPr sz="600">
                <a:solidFill>
                  <a:srgbClr val="ADADAD"/>
                </a:solidFill>
              </a:defRPr>
            </a:lvl5pPr>
            <a:lvl6pPr lvl="5" algn="l">
              <a:buNone/>
              <a:defRPr sz="600">
                <a:solidFill>
                  <a:srgbClr val="ADADAD"/>
                </a:solidFill>
              </a:defRPr>
            </a:lvl6pPr>
            <a:lvl7pPr lvl="6" algn="l">
              <a:buNone/>
              <a:defRPr sz="600">
                <a:solidFill>
                  <a:srgbClr val="ADADAD"/>
                </a:solidFill>
              </a:defRPr>
            </a:lvl7pPr>
            <a:lvl8pPr lvl="7" algn="l">
              <a:buNone/>
              <a:defRPr sz="600">
                <a:solidFill>
                  <a:srgbClr val="ADADAD"/>
                </a:solidFill>
              </a:defRPr>
            </a:lvl8pPr>
            <a:lvl9pPr lvl="8" algn="l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2">
  <p:cSld name="TITLE_2_1">
    <p:bg>
      <p:bgPr>
        <a:solidFill>
          <a:schemeClr val="lt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 rot="10800000" flipH="1">
            <a:off x="0" y="50"/>
            <a:ext cx="9144000" cy="51375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0" y="3815475"/>
            <a:ext cx="9144000" cy="132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2">
            <a:alphaModFix/>
          </a:blip>
          <a:srcRect r="10"/>
          <a:stretch/>
        </p:blipFill>
        <p:spPr>
          <a:xfrm>
            <a:off x="371808" y="419100"/>
            <a:ext cx="1602301" cy="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1075" t="886" r="1192" b="1647"/>
          <a:stretch/>
        </p:blipFill>
        <p:spPr>
          <a:xfrm flipH="1">
            <a:off x="4457368" y="1804375"/>
            <a:ext cx="4755310" cy="333919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>
            <a:spLocks noGrp="1"/>
          </p:cNvSpPr>
          <p:nvPr>
            <p:ph type="ctrTitle"/>
          </p:nvPr>
        </p:nvSpPr>
        <p:spPr>
          <a:xfrm>
            <a:off x="311700" y="1908250"/>
            <a:ext cx="3706800" cy="16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3500"/>
              <a:buNone/>
              <a:defRPr sz="3500" b="1">
                <a:solidFill>
                  <a:srgbClr val="1E1E1E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5200"/>
              <a:buNone/>
              <a:defRPr sz="5200">
                <a:solidFill>
                  <a:srgbClr val="1E1E1E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5200"/>
              <a:buNone/>
              <a:defRPr sz="5200">
                <a:solidFill>
                  <a:srgbClr val="1E1E1E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5200"/>
              <a:buNone/>
              <a:defRPr sz="5200">
                <a:solidFill>
                  <a:srgbClr val="1E1E1E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5200"/>
              <a:buNone/>
              <a:defRPr sz="5200">
                <a:solidFill>
                  <a:srgbClr val="1E1E1E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5200"/>
              <a:buNone/>
              <a:defRPr sz="5200">
                <a:solidFill>
                  <a:srgbClr val="1E1E1E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5200"/>
              <a:buNone/>
              <a:defRPr sz="5200">
                <a:solidFill>
                  <a:srgbClr val="1E1E1E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5200"/>
              <a:buNone/>
              <a:defRPr sz="5200">
                <a:solidFill>
                  <a:srgbClr val="1E1E1E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5200"/>
              <a:buNone/>
              <a:defRPr sz="52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ldNum" idx="12"/>
          </p:nvPr>
        </p:nvSpPr>
        <p:spPr>
          <a:xfrm>
            <a:off x="371803" y="4743950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buNone/>
              <a:defRPr sz="600">
                <a:solidFill>
                  <a:srgbClr val="ADADAD"/>
                </a:solidFill>
              </a:defRPr>
            </a:lvl1pPr>
            <a:lvl2pPr lvl="1" algn="l">
              <a:buNone/>
              <a:defRPr sz="600">
                <a:solidFill>
                  <a:srgbClr val="ADADAD"/>
                </a:solidFill>
              </a:defRPr>
            </a:lvl2pPr>
            <a:lvl3pPr lvl="2" algn="l">
              <a:buNone/>
              <a:defRPr sz="600">
                <a:solidFill>
                  <a:srgbClr val="ADADAD"/>
                </a:solidFill>
              </a:defRPr>
            </a:lvl3pPr>
            <a:lvl4pPr lvl="3" algn="l">
              <a:buNone/>
              <a:defRPr sz="600">
                <a:solidFill>
                  <a:srgbClr val="ADADAD"/>
                </a:solidFill>
              </a:defRPr>
            </a:lvl4pPr>
            <a:lvl5pPr lvl="4" algn="l">
              <a:buNone/>
              <a:defRPr sz="600">
                <a:solidFill>
                  <a:srgbClr val="ADADAD"/>
                </a:solidFill>
              </a:defRPr>
            </a:lvl5pPr>
            <a:lvl6pPr lvl="5" algn="l">
              <a:buNone/>
              <a:defRPr sz="600">
                <a:solidFill>
                  <a:srgbClr val="ADADAD"/>
                </a:solidFill>
              </a:defRPr>
            </a:lvl6pPr>
            <a:lvl7pPr lvl="6" algn="l">
              <a:buNone/>
              <a:defRPr sz="600">
                <a:solidFill>
                  <a:srgbClr val="ADADAD"/>
                </a:solidFill>
              </a:defRPr>
            </a:lvl7pPr>
            <a:lvl8pPr lvl="7" algn="l">
              <a:buNone/>
              <a:defRPr sz="600">
                <a:solidFill>
                  <a:srgbClr val="ADADAD"/>
                </a:solidFill>
              </a:defRPr>
            </a:lvl8pPr>
            <a:lvl9pPr lvl="8" algn="l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3">
  <p:cSld name="TITLE_2_1_1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 rot="10800000" flipH="1">
            <a:off x="0" y="50"/>
            <a:ext cx="9144000" cy="51375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2">
            <a:alphaModFix amt="35000"/>
          </a:blip>
          <a:srcRect l="5827" t="29975" r="6406" b="14638"/>
          <a:stretch/>
        </p:blipFill>
        <p:spPr>
          <a:xfrm>
            <a:off x="-4" y="0"/>
            <a:ext cx="9144003" cy="461817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0" y="3815475"/>
            <a:ext cx="9144000" cy="132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r="10"/>
          <a:stretch/>
        </p:blipFill>
        <p:spPr>
          <a:xfrm>
            <a:off x="371808" y="419100"/>
            <a:ext cx="1602301" cy="39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4">
            <a:alphaModFix/>
          </a:blip>
          <a:srcRect l="1075" t="886" r="1192" b="1647"/>
          <a:stretch/>
        </p:blipFill>
        <p:spPr>
          <a:xfrm flipH="1">
            <a:off x="4457368" y="1804375"/>
            <a:ext cx="4755310" cy="333919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>
            <a:spLocks noGrp="1"/>
          </p:cNvSpPr>
          <p:nvPr>
            <p:ph type="ctrTitle"/>
          </p:nvPr>
        </p:nvSpPr>
        <p:spPr>
          <a:xfrm>
            <a:off x="311700" y="1908250"/>
            <a:ext cx="3706800" cy="16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3500"/>
              <a:buNone/>
              <a:defRPr sz="3500" b="1">
                <a:solidFill>
                  <a:srgbClr val="FFFAEB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371803" y="4743950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buNone/>
              <a:defRPr sz="600">
                <a:solidFill>
                  <a:srgbClr val="ADADAD"/>
                </a:solidFill>
              </a:defRPr>
            </a:lvl1pPr>
            <a:lvl2pPr lvl="1" algn="l">
              <a:buNone/>
              <a:defRPr sz="600">
                <a:solidFill>
                  <a:srgbClr val="ADADAD"/>
                </a:solidFill>
              </a:defRPr>
            </a:lvl2pPr>
            <a:lvl3pPr lvl="2" algn="l">
              <a:buNone/>
              <a:defRPr sz="600">
                <a:solidFill>
                  <a:srgbClr val="ADADAD"/>
                </a:solidFill>
              </a:defRPr>
            </a:lvl3pPr>
            <a:lvl4pPr lvl="3" algn="l">
              <a:buNone/>
              <a:defRPr sz="600">
                <a:solidFill>
                  <a:srgbClr val="ADADAD"/>
                </a:solidFill>
              </a:defRPr>
            </a:lvl4pPr>
            <a:lvl5pPr lvl="4" algn="l">
              <a:buNone/>
              <a:defRPr sz="600">
                <a:solidFill>
                  <a:srgbClr val="ADADAD"/>
                </a:solidFill>
              </a:defRPr>
            </a:lvl5pPr>
            <a:lvl6pPr lvl="5" algn="l">
              <a:buNone/>
              <a:defRPr sz="600">
                <a:solidFill>
                  <a:srgbClr val="ADADAD"/>
                </a:solidFill>
              </a:defRPr>
            </a:lvl6pPr>
            <a:lvl7pPr lvl="6" algn="l">
              <a:buNone/>
              <a:defRPr sz="600">
                <a:solidFill>
                  <a:srgbClr val="ADADAD"/>
                </a:solidFill>
              </a:defRPr>
            </a:lvl7pPr>
            <a:lvl8pPr lvl="7" algn="l">
              <a:buNone/>
              <a:defRPr sz="600">
                <a:solidFill>
                  <a:srgbClr val="ADADAD"/>
                </a:solidFill>
              </a:defRPr>
            </a:lvl8pPr>
            <a:lvl9pPr lvl="8" algn="l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1" type="tx">
  <p:cSld name="TITLE_AND_BODY">
    <p:bg>
      <p:bgPr>
        <a:noFill/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/>
          <p:nvPr/>
        </p:nvSpPr>
        <p:spPr>
          <a:xfrm>
            <a:off x="0" y="4647237"/>
            <a:ext cx="9144000" cy="4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0" y="2153910"/>
            <a:ext cx="281700" cy="28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37213" y="1999275"/>
            <a:ext cx="3474600" cy="1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3200"/>
              <a:buNone/>
              <a:defRPr sz="3200" b="1">
                <a:solidFill>
                  <a:srgbClr val="FFFAEB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" name="Google Shape;93;p18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8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600">
                <a:solidFill>
                  <a:srgbClr val="ADADAD"/>
                </a:solidFill>
              </a:defRPr>
            </a:lvl1pPr>
            <a:lvl2pPr lvl="1">
              <a:buNone/>
              <a:defRPr sz="600">
                <a:solidFill>
                  <a:srgbClr val="ADADAD"/>
                </a:solidFill>
              </a:defRPr>
            </a:lvl2pPr>
            <a:lvl3pPr lvl="2">
              <a:buNone/>
              <a:defRPr sz="600">
                <a:solidFill>
                  <a:srgbClr val="ADADAD"/>
                </a:solidFill>
              </a:defRPr>
            </a:lvl3pPr>
            <a:lvl4pPr lvl="3">
              <a:buNone/>
              <a:defRPr sz="600">
                <a:solidFill>
                  <a:srgbClr val="ADADAD"/>
                </a:solidFill>
              </a:defRPr>
            </a:lvl4pPr>
            <a:lvl5pPr lvl="4">
              <a:buNone/>
              <a:defRPr sz="600">
                <a:solidFill>
                  <a:srgbClr val="ADADAD"/>
                </a:solidFill>
              </a:defRPr>
            </a:lvl5pPr>
            <a:lvl6pPr lvl="5">
              <a:buNone/>
              <a:defRPr sz="600">
                <a:solidFill>
                  <a:srgbClr val="ADADAD"/>
                </a:solidFill>
              </a:defRPr>
            </a:lvl6pPr>
            <a:lvl7pPr lvl="6">
              <a:buNone/>
              <a:defRPr sz="600">
                <a:solidFill>
                  <a:srgbClr val="ADADAD"/>
                </a:solidFill>
              </a:defRPr>
            </a:lvl7pPr>
            <a:lvl8pPr lvl="7">
              <a:buNone/>
              <a:defRPr sz="600">
                <a:solidFill>
                  <a:srgbClr val="ADADAD"/>
                </a:solidFill>
              </a:defRPr>
            </a:lvl8pPr>
            <a:lvl9pPr lvl="8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2">
  <p:cSld name="TITLE_AND_BODY_2">
    <p:bg>
      <p:bgPr>
        <a:noFill/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>
            <a:off x="0" y="2153910"/>
            <a:ext cx="281700" cy="281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37213" y="1999275"/>
            <a:ext cx="3474600" cy="1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3200"/>
              <a:buNone/>
              <a:defRPr sz="3200" b="1">
                <a:solidFill>
                  <a:srgbClr val="FFFAEB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0" y="4649664"/>
            <a:ext cx="9144000" cy="4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600">
                <a:solidFill>
                  <a:srgbClr val="ADADAD"/>
                </a:solidFill>
              </a:defRPr>
            </a:lvl1pPr>
            <a:lvl2pPr lvl="1">
              <a:buNone/>
              <a:defRPr sz="600">
                <a:solidFill>
                  <a:srgbClr val="ADADAD"/>
                </a:solidFill>
              </a:defRPr>
            </a:lvl2pPr>
            <a:lvl3pPr lvl="2">
              <a:buNone/>
              <a:defRPr sz="600">
                <a:solidFill>
                  <a:srgbClr val="ADADAD"/>
                </a:solidFill>
              </a:defRPr>
            </a:lvl3pPr>
            <a:lvl4pPr lvl="3">
              <a:buNone/>
              <a:defRPr sz="600">
                <a:solidFill>
                  <a:srgbClr val="ADADAD"/>
                </a:solidFill>
              </a:defRPr>
            </a:lvl4pPr>
            <a:lvl5pPr lvl="4">
              <a:buNone/>
              <a:defRPr sz="600">
                <a:solidFill>
                  <a:srgbClr val="ADADAD"/>
                </a:solidFill>
              </a:defRPr>
            </a:lvl5pPr>
            <a:lvl6pPr lvl="5">
              <a:buNone/>
              <a:defRPr sz="600">
                <a:solidFill>
                  <a:srgbClr val="ADADAD"/>
                </a:solidFill>
              </a:defRPr>
            </a:lvl6pPr>
            <a:lvl7pPr lvl="6">
              <a:buNone/>
              <a:defRPr sz="600">
                <a:solidFill>
                  <a:srgbClr val="ADADAD"/>
                </a:solidFill>
              </a:defRPr>
            </a:lvl7pPr>
            <a:lvl8pPr lvl="7">
              <a:buNone/>
              <a:defRPr sz="600">
                <a:solidFill>
                  <a:srgbClr val="ADADAD"/>
                </a:solidFill>
              </a:defRPr>
            </a:lvl8pPr>
            <a:lvl9pPr lvl="8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cxnSp>
        <p:nvCxnSpPr>
          <p:cNvPr id="102" name="Google Shape;102;p19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6">
  <p:cSld name="TITLE_AND_BODY_1_1_1_1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37213" y="1999275"/>
            <a:ext cx="3474600" cy="1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3200"/>
              <a:buNone/>
              <a:defRPr sz="3200" b="1">
                <a:solidFill>
                  <a:srgbClr val="FFFAEB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0" y="2153910"/>
            <a:ext cx="281700" cy="281700"/>
          </a:xfrm>
          <a:prstGeom prst="rect">
            <a:avLst/>
          </a:prstGeom>
          <a:solidFill>
            <a:srgbClr val="FF82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0" y="4647237"/>
            <a:ext cx="9144000" cy="4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" name="Google Shape;109;p20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20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600">
                <a:solidFill>
                  <a:srgbClr val="ADADAD"/>
                </a:solidFill>
              </a:defRPr>
            </a:lvl1pPr>
            <a:lvl2pPr lvl="1">
              <a:buNone/>
              <a:defRPr sz="600">
                <a:solidFill>
                  <a:srgbClr val="ADADAD"/>
                </a:solidFill>
              </a:defRPr>
            </a:lvl2pPr>
            <a:lvl3pPr lvl="2">
              <a:buNone/>
              <a:defRPr sz="600">
                <a:solidFill>
                  <a:srgbClr val="ADADAD"/>
                </a:solidFill>
              </a:defRPr>
            </a:lvl3pPr>
            <a:lvl4pPr lvl="3">
              <a:buNone/>
              <a:defRPr sz="600">
                <a:solidFill>
                  <a:srgbClr val="ADADAD"/>
                </a:solidFill>
              </a:defRPr>
            </a:lvl4pPr>
            <a:lvl5pPr lvl="4">
              <a:buNone/>
              <a:defRPr sz="600">
                <a:solidFill>
                  <a:srgbClr val="ADADAD"/>
                </a:solidFill>
              </a:defRPr>
            </a:lvl5pPr>
            <a:lvl6pPr lvl="5">
              <a:buNone/>
              <a:defRPr sz="600">
                <a:solidFill>
                  <a:srgbClr val="ADADAD"/>
                </a:solidFill>
              </a:defRPr>
            </a:lvl6pPr>
            <a:lvl7pPr lvl="6">
              <a:buNone/>
              <a:defRPr sz="600">
                <a:solidFill>
                  <a:srgbClr val="ADADAD"/>
                </a:solidFill>
              </a:defRPr>
            </a:lvl7pPr>
            <a:lvl8pPr lvl="7">
              <a:buNone/>
              <a:defRPr sz="600">
                <a:solidFill>
                  <a:srgbClr val="ADADAD"/>
                </a:solidFill>
              </a:defRPr>
            </a:lvl8pPr>
            <a:lvl9pPr lvl="8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6 1">
  <p:cSld name="TITLE_AND_BODY_1_1_1_1_1">
    <p:bg>
      <p:bgPr>
        <a:noFill/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337213" y="1999275"/>
            <a:ext cx="3474600" cy="13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3200"/>
              <a:buNone/>
              <a:defRPr sz="3200" b="1">
                <a:solidFill>
                  <a:srgbClr val="FFFAEB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/>
          <p:nvPr/>
        </p:nvSpPr>
        <p:spPr>
          <a:xfrm>
            <a:off x="0" y="2153910"/>
            <a:ext cx="281700" cy="2817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1"/>
          <p:cNvSpPr/>
          <p:nvPr/>
        </p:nvSpPr>
        <p:spPr>
          <a:xfrm>
            <a:off x="0" y="4647237"/>
            <a:ext cx="9144000" cy="493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" name="Google Shape;117;p21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21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600">
                <a:solidFill>
                  <a:srgbClr val="ADADAD"/>
                </a:solidFill>
              </a:defRPr>
            </a:lvl1pPr>
            <a:lvl2pPr lvl="1">
              <a:buNone/>
              <a:defRPr sz="600">
                <a:solidFill>
                  <a:srgbClr val="ADADAD"/>
                </a:solidFill>
              </a:defRPr>
            </a:lvl2pPr>
            <a:lvl3pPr lvl="2">
              <a:buNone/>
              <a:defRPr sz="600">
                <a:solidFill>
                  <a:srgbClr val="ADADAD"/>
                </a:solidFill>
              </a:defRPr>
            </a:lvl3pPr>
            <a:lvl4pPr lvl="3">
              <a:buNone/>
              <a:defRPr sz="600">
                <a:solidFill>
                  <a:srgbClr val="ADADAD"/>
                </a:solidFill>
              </a:defRPr>
            </a:lvl4pPr>
            <a:lvl5pPr lvl="4">
              <a:buNone/>
              <a:defRPr sz="600">
                <a:solidFill>
                  <a:srgbClr val="ADADAD"/>
                </a:solidFill>
              </a:defRPr>
            </a:lvl5pPr>
            <a:lvl6pPr lvl="5">
              <a:buNone/>
              <a:defRPr sz="600">
                <a:solidFill>
                  <a:srgbClr val="ADADAD"/>
                </a:solidFill>
              </a:defRPr>
            </a:lvl6pPr>
            <a:lvl7pPr lvl="6">
              <a:buNone/>
              <a:defRPr sz="600">
                <a:solidFill>
                  <a:srgbClr val="ADADAD"/>
                </a:solidFill>
              </a:defRPr>
            </a:lvl7pPr>
            <a:lvl8pPr lvl="7">
              <a:buNone/>
              <a:defRPr sz="600">
                <a:solidFill>
                  <a:srgbClr val="ADADAD"/>
                </a:solidFill>
              </a:defRPr>
            </a:lvl8pPr>
            <a:lvl9pPr lvl="8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Black" type="titleOnly">
  <p:cSld name="TITLE_ONLY">
    <p:bg>
      <p:bgPr>
        <a:solidFill>
          <a:srgbClr val="1E1E1E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2">
            <a:alphaModFix amt="20000"/>
          </a:blip>
          <a:srcRect l="3924" t="-30494" r="-1542" b="3008"/>
          <a:stretch/>
        </p:blipFill>
        <p:spPr>
          <a:xfrm>
            <a:off x="3773777" y="-457199"/>
            <a:ext cx="55939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1"/>
          </p:nvPr>
        </p:nvSpPr>
        <p:spPr>
          <a:xfrm>
            <a:off x="2633603" y="1741400"/>
            <a:ext cx="5922900" cy="28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Char char="●"/>
              <a:defRPr>
                <a:solidFill>
                  <a:srgbClr val="FFFAEB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Char char="○"/>
              <a:defRPr sz="1800">
                <a:solidFill>
                  <a:srgbClr val="FFFAEB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Char char="■"/>
              <a:defRPr sz="1800">
                <a:solidFill>
                  <a:srgbClr val="FFFAEB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Char char="●"/>
              <a:defRPr sz="1800">
                <a:solidFill>
                  <a:srgbClr val="FFFAEB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Char char="○"/>
              <a:defRPr sz="1800">
                <a:solidFill>
                  <a:srgbClr val="FFFAEB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Char char="■"/>
              <a:defRPr sz="1800">
                <a:solidFill>
                  <a:srgbClr val="FFFAEB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Char char="●"/>
              <a:defRPr sz="1800">
                <a:solidFill>
                  <a:srgbClr val="FFFAEB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Char char="○"/>
              <a:defRPr sz="1800">
                <a:solidFill>
                  <a:srgbClr val="FFFAEB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Char char="■"/>
              <a:defRPr sz="18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45239" y="1668796"/>
            <a:ext cx="1787700" cy="23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None/>
              <a:defRPr sz="2600" b="1">
                <a:solidFill>
                  <a:srgbClr val="1E1E1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22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2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600">
                <a:solidFill>
                  <a:srgbClr val="ADADAD"/>
                </a:solidFill>
              </a:defRPr>
            </a:lvl1pPr>
            <a:lvl2pPr lvl="1">
              <a:buNone/>
              <a:defRPr sz="600">
                <a:solidFill>
                  <a:srgbClr val="ADADAD"/>
                </a:solidFill>
              </a:defRPr>
            </a:lvl2pPr>
            <a:lvl3pPr lvl="2">
              <a:buNone/>
              <a:defRPr sz="600">
                <a:solidFill>
                  <a:srgbClr val="ADADAD"/>
                </a:solidFill>
              </a:defRPr>
            </a:lvl3pPr>
            <a:lvl4pPr lvl="3">
              <a:buNone/>
              <a:defRPr sz="600">
                <a:solidFill>
                  <a:srgbClr val="ADADAD"/>
                </a:solidFill>
              </a:defRPr>
            </a:lvl4pPr>
            <a:lvl5pPr lvl="4">
              <a:buNone/>
              <a:defRPr sz="600">
                <a:solidFill>
                  <a:srgbClr val="ADADAD"/>
                </a:solidFill>
              </a:defRPr>
            </a:lvl5pPr>
            <a:lvl6pPr lvl="5">
              <a:buNone/>
              <a:defRPr sz="600">
                <a:solidFill>
                  <a:srgbClr val="ADADAD"/>
                </a:solidFill>
              </a:defRPr>
            </a:lvl6pPr>
            <a:lvl7pPr lvl="6">
              <a:buNone/>
              <a:defRPr sz="600">
                <a:solidFill>
                  <a:srgbClr val="ADADAD"/>
                </a:solidFill>
              </a:defRPr>
            </a:lvl7pPr>
            <a:lvl8pPr lvl="7">
              <a:buNone/>
              <a:defRPr sz="600">
                <a:solidFill>
                  <a:srgbClr val="ADADAD"/>
                </a:solidFill>
              </a:defRPr>
            </a:lvl8pPr>
            <a:lvl9pPr lvl="8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0" y="1812425"/>
            <a:ext cx="281700" cy="281700"/>
          </a:xfrm>
          <a:prstGeom prst="rect">
            <a:avLst/>
          </a:prstGeom>
          <a:solidFill>
            <a:srgbClr val="FF82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84">
          <p15:clr>
            <a:srgbClr val="E46962"/>
          </p15:clr>
        </p15:guide>
        <p15:guide id="2" pos="288">
          <p15:clr>
            <a:srgbClr val="E46962"/>
          </p15:clr>
        </p15:guide>
        <p15:guide id="3" pos="1656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Orange">
  <p:cSld name="TITLE_ONLY_1">
    <p:bg>
      <p:bgPr>
        <a:solidFill>
          <a:srgbClr val="1E1E1E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100" y="0"/>
            <a:ext cx="9144000" cy="4677300"/>
          </a:xfrm>
          <a:prstGeom prst="rect">
            <a:avLst/>
          </a:prstGeom>
          <a:solidFill>
            <a:srgbClr val="FF82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2">
            <a:alphaModFix amt="30000"/>
          </a:blip>
          <a:srcRect l="3924" t="-30494" r="-1542" b="3008"/>
          <a:stretch/>
        </p:blipFill>
        <p:spPr>
          <a:xfrm>
            <a:off x="3787193" y="-457199"/>
            <a:ext cx="55939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3" name="Google Shape;133;p23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3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600">
                <a:solidFill>
                  <a:srgbClr val="ADADAD"/>
                </a:solidFill>
              </a:defRPr>
            </a:lvl1pPr>
            <a:lvl2pPr lvl="1">
              <a:buNone/>
              <a:defRPr sz="600">
                <a:solidFill>
                  <a:srgbClr val="ADADAD"/>
                </a:solidFill>
              </a:defRPr>
            </a:lvl2pPr>
            <a:lvl3pPr lvl="2">
              <a:buNone/>
              <a:defRPr sz="600">
                <a:solidFill>
                  <a:srgbClr val="ADADAD"/>
                </a:solidFill>
              </a:defRPr>
            </a:lvl3pPr>
            <a:lvl4pPr lvl="3">
              <a:buNone/>
              <a:defRPr sz="600">
                <a:solidFill>
                  <a:srgbClr val="ADADAD"/>
                </a:solidFill>
              </a:defRPr>
            </a:lvl4pPr>
            <a:lvl5pPr lvl="4">
              <a:buNone/>
              <a:defRPr sz="600">
                <a:solidFill>
                  <a:srgbClr val="ADADAD"/>
                </a:solidFill>
              </a:defRPr>
            </a:lvl5pPr>
            <a:lvl6pPr lvl="5">
              <a:buNone/>
              <a:defRPr sz="600">
                <a:solidFill>
                  <a:srgbClr val="ADADAD"/>
                </a:solidFill>
              </a:defRPr>
            </a:lvl6pPr>
            <a:lvl7pPr lvl="6">
              <a:buNone/>
              <a:defRPr sz="600">
                <a:solidFill>
                  <a:srgbClr val="ADADAD"/>
                </a:solidFill>
              </a:defRPr>
            </a:lvl7pPr>
            <a:lvl8pPr lvl="7">
              <a:buNone/>
              <a:defRPr sz="600">
                <a:solidFill>
                  <a:srgbClr val="ADADAD"/>
                </a:solidFill>
              </a:defRPr>
            </a:lvl8pPr>
            <a:lvl9pPr lvl="8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45239" y="1668796"/>
            <a:ext cx="1787700" cy="23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None/>
              <a:defRPr sz="2600" b="1">
                <a:solidFill>
                  <a:srgbClr val="1E1E1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800"/>
              <a:buNone/>
              <a:defRPr b="1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2567777" y="1741400"/>
            <a:ext cx="5922900" cy="2891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AutoNum type="arabicPeriod"/>
              <a:defRPr>
                <a:solidFill>
                  <a:srgbClr val="FFFAEB"/>
                </a:solidFill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AutoNum type="alphaLcPeriod"/>
              <a:defRPr sz="1800">
                <a:solidFill>
                  <a:srgbClr val="FFFAEB"/>
                </a:solidFill>
              </a:defRPr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AutoNum type="romanLcPeriod"/>
              <a:defRPr sz="1800">
                <a:solidFill>
                  <a:srgbClr val="FFFAEB"/>
                </a:solidFill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AutoNum type="arabicPeriod"/>
              <a:defRPr sz="1800">
                <a:solidFill>
                  <a:srgbClr val="FFFAEB"/>
                </a:solidFill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AutoNum type="alphaLcPeriod"/>
              <a:defRPr sz="1800">
                <a:solidFill>
                  <a:srgbClr val="FFFAEB"/>
                </a:solidFill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AutoNum type="romanLcPeriod"/>
              <a:defRPr sz="1800">
                <a:solidFill>
                  <a:srgbClr val="FFFAEB"/>
                </a:solidFill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AutoNum type="arabicPeriod"/>
              <a:defRPr sz="1800">
                <a:solidFill>
                  <a:srgbClr val="FFFAEB"/>
                </a:solidFill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AutoNum type="alphaLcPeriod"/>
              <a:defRPr sz="1800">
                <a:solidFill>
                  <a:srgbClr val="FFFAEB"/>
                </a:solidFill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AutoNum type="romanLcPeriod"/>
              <a:defRPr sz="18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0" y="1812425"/>
            <a:ext cx="281700" cy="281700"/>
          </a:xfrm>
          <a:prstGeom prst="rect">
            <a:avLst/>
          </a:prstGeom>
          <a:solidFill>
            <a:srgbClr val="FF82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584">
          <p15:clr>
            <a:srgbClr val="E46962"/>
          </p15:clr>
        </p15:guide>
        <p15:guide id="2" pos="1656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1" name="Google Shape;141;p24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24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40425" y="466850"/>
            <a:ext cx="1928700" cy="31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None/>
              <a:defRPr sz="2600" b="1">
                <a:solidFill>
                  <a:srgbClr val="1E1E1E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" name="Google Shape;144;p24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2618450" y="1045100"/>
            <a:ext cx="5967600" cy="3462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 b="1">
                <a:solidFill>
                  <a:srgbClr val="FFFAEB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title" idx="3"/>
          </p:nvPr>
        </p:nvSpPr>
        <p:spPr>
          <a:xfrm>
            <a:off x="2618450" y="486275"/>
            <a:ext cx="59676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+ Sidebar (Dark)">
  <p:cSld name="ONE_COLUMN_TEXT_6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/>
          <p:nvPr/>
        </p:nvSpPr>
        <p:spPr>
          <a:xfrm>
            <a:off x="6692075" y="296500"/>
            <a:ext cx="2225400" cy="4232400"/>
          </a:xfrm>
          <a:prstGeom prst="rect">
            <a:avLst/>
          </a:prstGeom>
          <a:solidFill>
            <a:srgbClr val="FFFAE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" name="Google Shape;150;p25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5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457200" y="1683275"/>
            <a:ext cx="3722400" cy="2675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 b="1">
                <a:solidFill>
                  <a:srgbClr val="FFFAEB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title"/>
          </p:nvPr>
        </p:nvSpPr>
        <p:spPr>
          <a:xfrm>
            <a:off x="457200" y="1276850"/>
            <a:ext cx="59676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400"/>
              <a:buNone/>
              <a:defRPr sz="14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title" idx="3"/>
          </p:nvPr>
        </p:nvSpPr>
        <p:spPr>
          <a:xfrm>
            <a:off x="340425" y="496850"/>
            <a:ext cx="54612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200"/>
              <a:buNone/>
              <a:defRPr sz="2200" b="1">
                <a:solidFill>
                  <a:srgbClr val="FFFAEB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5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body" idx="4"/>
          </p:nvPr>
        </p:nvSpPr>
        <p:spPr>
          <a:xfrm>
            <a:off x="6933450" y="998050"/>
            <a:ext cx="1781100" cy="344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 b="1">
                <a:solidFill>
                  <a:srgbClr val="1E1E1E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5"/>
          <p:cNvSpPr txBox="1">
            <a:spLocks noGrp="1"/>
          </p:cNvSpPr>
          <p:nvPr>
            <p:ph type="title" idx="5"/>
          </p:nvPr>
        </p:nvSpPr>
        <p:spPr>
          <a:xfrm>
            <a:off x="6933450" y="482109"/>
            <a:ext cx="15390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None/>
              <a:defRPr sz="1200" b="1">
                <a:solidFill>
                  <a:srgbClr val="1E1E1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+ Image">
  <p:cSld name="ONE_COLUMN_TEXT_5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26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6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340425" y="466855"/>
            <a:ext cx="1928700" cy="31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None/>
              <a:defRPr sz="2600" b="1">
                <a:solidFill>
                  <a:srgbClr val="1E1E1E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2618450" y="1045100"/>
            <a:ext cx="2832000" cy="3462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 b="1">
                <a:solidFill>
                  <a:srgbClr val="FFFAEB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title" idx="3"/>
          </p:nvPr>
        </p:nvSpPr>
        <p:spPr>
          <a:xfrm>
            <a:off x="2618450" y="486275"/>
            <a:ext cx="28320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7" name="Google Shape;167;p26"/>
          <p:cNvSpPr>
            <a:spLocks noGrp="1"/>
          </p:cNvSpPr>
          <p:nvPr>
            <p:ph type="pic" idx="4"/>
          </p:nvPr>
        </p:nvSpPr>
        <p:spPr>
          <a:xfrm>
            <a:off x="5745175" y="486275"/>
            <a:ext cx="3180600" cy="379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+ Chart (Dark)">
  <p:cSld name="ONE_COLUMN_TEXT_5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" name="Google Shape;171;p27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7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340425" y="466855"/>
            <a:ext cx="1928700" cy="31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None/>
              <a:defRPr sz="2600" b="1">
                <a:solidFill>
                  <a:srgbClr val="1E1E1E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4" name="Google Shape;174;p27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2618450" y="1045100"/>
            <a:ext cx="2832000" cy="34620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 b="1">
                <a:solidFill>
                  <a:srgbClr val="FFFAEB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title" idx="3"/>
          </p:nvPr>
        </p:nvSpPr>
        <p:spPr>
          <a:xfrm>
            <a:off x="2618450" y="486275"/>
            <a:ext cx="28320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 (LIGHT MODE)">
  <p:cSld name="ONE_COLUMN_TEXT_4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/>
          <p:nvPr/>
        </p:nvSpPr>
        <p:spPr>
          <a:xfrm>
            <a:off x="100" y="0"/>
            <a:ext cx="9144000" cy="46773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8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" name="Google Shape;181;p28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" name="Google Shape;182;p28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340425" y="466853"/>
            <a:ext cx="1928700" cy="25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4" name="Google Shape;184;p28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body" idx="1"/>
          </p:nvPr>
        </p:nvSpPr>
        <p:spPr>
          <a:xfrm>
            <a:off x="2618450" y="1045100"/>
            <a:ext cx="59676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 b="1">
                <a:solidFill>
                  <a:srgbClr val="1E1E1E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 idx="3"/>
          </p:nvPr>
        </p:nvSpPr>
        <p:spPr>
          <a:xfrm>
            <a:off x="2618450" y="486275"/>
            <a:ext cx="59676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(LIGHT MODE)">
  <p:cSld name="ONE_COLUMN_TEXT_4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>
            <a:off x="100" y="0"/>
            <a:ext cx="9144000" cy="46773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1" name="Google Shape;191;p29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29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2618450" y="1045100"/>
            <a:ext cx="28320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 b="1">
                <a:solidFill>
                  <a:srgbClr val="1E1E1E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3"/>
          </p:nvPr>
        </p:nvSpPr>
        <p:spPr>
          <a:xfrm>
            <a:off x="5968775" y="1045100"/>
            <a:ext cx="28320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 b="1">
                <a:solidFill>
                  <a:srgbClr val="1E1E1E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2618450" y="486275"/>
            <a:ext cx="28320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title" idx="4"/>
          </p:nvPr>
        </p:nvSpPr>
        <p:spPr>
          <a:xfrm>
            <a:off x="5968775" y="486275"/>
            <a:ext cx="28320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title" idx="5"/>
          </p:nvPr>
        </p:nvSpPr>
        <p:spPr>
          <a:xfrm>
            <a:off x="340425" y="466853"/>
            <a:ext cx="1928700" cy="25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 + Image">
  <p:cSld name="ONE_COLUMN_TEXT_4_2_2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100" y="0"/>
            <a:ext cx="9144000" cy="46773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3" name="Google Shape;203;p30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0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205" name="Google Shape;205;p30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2618450" y="1045100"/>
            <a:ext cx="28320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 b="1">
                <a:solidFill>
                  <a:srgbClr val="1E1E1E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2618450" y="486275"/>
            <a:ext cx="28320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30"/>
          <p:cNvSpPr>
            <a:spLocks noGrp="1"/>
          </p:cNvSpPr>
          <p:nvPr>
            <p:ph type="pic" idx="3"/>
          </p:nvPr>
        </p:nvSpPr>
        <p:spPr>
          <a:xfrm>
            <a:off x="5745175" y="486275"/>
            <a:ext cx="3180600" cy="379320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30"/>
          <p:cNvSpPr txBox="1">
            <a:spLocks noGrp="1"/>
          </p:cNvSpPr>
          <p:nvPr>
            <p:ph type="title" idx="4"/>
          </p:nvPr>
        </p:nvSpPr>
        <p:spPr>
          <a:xfrm>
            <a:off x="340425" y="466853"/>
            <a:ext cx="1928700" cy="25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-column text + Chart (Light)">
  <p:cSld name="ONE_COLUMN_TEXT_4_2_2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/>
          <p:nvPr/>
        </p:nvSpPr>
        <p:spPr>
          <a:xfrm>
            <a:off x="100" y="0"/>
            <a:ext cx="9144000" cy="46773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1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4" name="Google Shape;214;p31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" name="Google Shape;215;p31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216" name="Google Shape;216;p31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body" idx="1"/>
          </p:nvPr>
        </p:nvSpPr>
        <p:spPr>
          <a:xfrm>
            <a:off x="2618450" y="1045100"/>
            <a:ext cx="28320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 b="1">
                <a:solidFill>
                  <a:srgbClr val="1E1E1E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2618450" y="486275"/>
            <a:ext cx="28320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>
                <a:solidFill>
                  <a:srgbClr val="FA500F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 idx="3"/>
          </p:nvPr>
        </p:nvSpPr>
        <p:spPr>
          <a:xfrm>
            <a:off x="340425" y="466853"/>
            <a:ext cx="1928700" cy="25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 text (LIGHT MODE)">
  <p:cSld name="ONE_COLUMN_TEXT_4_2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/>
          <p:nvPr/>
        </p:nvSpPr>
        <p:spPr>
          <a:xfrm>
            <a:off x="100" y="0"/>
            <a:ext cx="9144000" cy="46773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" name="Google Shape;224;p32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2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226" name="Google Shape;226;p32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2"/>
          <p:cNvSpPr txBox="1">
            <a:spLocks noGrp="1"/>
          </p:cNvSpPr>
          <p:nvPr>
            <p:ph type="body" idx="1"/>
          </p:nvPr>
        </p:nvSpPr>
        <p:spPr>
          <a:xfrm>
            <a:off x="2618450" y="1045100"/>
            <a:ext cx="18402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 b="1">
                <a:solidFill>
                  <a:srgbClr val="1E1E1E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body" idx="3"/>
          </p:nvPr>
        </p:nvSpPr>
        <p:spPr>
          <a:xfrm>
            <a:off x="4807963" y="1045100"/>
            <a:ext cx="18402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 b="1">
                <a:solidFill>
                  <a:srgbClr val="1E1E1E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2618450" y="486275"/>
            <a:ext cx="1840200" cy="527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4"/>
          </p:nvPr>
        </p:nvSpPr>
        <p:spPr>
          <a:xfrm>
            <a:off x="4807963" y="486275"/>
            <a:ext cx="1840200" cy="47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5"/>
          </p:nvPr>
        </p:nvSpPr>
        <p:spPr>
          <a:xfrm>
            <a:off x="6997500" y="1045100"/>
            <a:ext cx="18402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 b="1">
                <a:solidFill>
                  <a:srgbClr val="1E1E1E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title" idx="6"/>
          </p:nvPr>
        </p:nvSpPr>
        <p:spPr>
          <a:xfrm>
            <a:off x="6997500" y="486275"/>
            <a:ext cx="1840200" cy="47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title" idx="7"/>
          </p:nvPr>
        </p:nvSpPr>
        <p:spPr>
          <a:xfrm>
            <a:off x="340425" y="466853"/>
            <a:ext cx="1928700" cy="25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LIGHT MODE)">
  <p:cSld name="ONE_COLUMN_TEXT_4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100" y="0"/>
            <a:ext cx="9144000" cy="46773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3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8" name="Google Shape;238;p33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33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340425" y="466853"/>
            <a:ext cx="1928700" cy="28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 text ">
  <p:cSld name="ONE_COLUMN_TEXT_3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" name="Google Shape;245;p34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34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340425" y="466855"/>
            <a:ext cx="1928700" cy="31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None/>
              <a:defRPr sz="2600" b="1">
                <a:solidFill>
                  <a:srgbClr val="1E1E1E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8" name="Google Shape;248;p34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body" idx="1"/>
          </p:nvPr>
        </p:nvSpPr>
        <p:spPr>
          <a:xfrm>
            <a:off x="2618450" y="1045100"/>
            <a:ext cx="28320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 b="1">
                <a:solidFill>
                  <a:srgbClr val="FFFAEB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body" idx="3"/>
          </p:nvPr>
        </p:nvSpPr>
        <p:spPr>
          <a:xfrm>
            <a:off x="5968775" y="1045100"/>
            <a:ext cx="28320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 b="1">
                <a:solidFill>
                  <a:srgbClr val="FFFAEB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title" idx="4"/>
          </p:nvPr>
        </p:nvSpPr>
        <p:spPr>
          <a:xfrm>
            <a:off x="2618450" y="486275"/>
            <a:ext cx="28320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 idx="5"/>
          </p:nvPr>
        </p:nvSpPr>
        <p:spPr>
          <a:xfrm>
            <a:off x="5968775" y="486275"/>
            <a:ext cx="28320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text ">
  <p:cSld name="ONE_COLUMN_TEXT_3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sldNum" idx="2"/>
          </p:nvPr>
        </p:nvSpPr>
        <p:spPr>
          <a:xfrm>
            <a:off x="8727878" y="4739425"/>
            <a:ext cx="2934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" name="Google Shape;257;p35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5"/>
          <p:cNvSpPr txBox="1">
            <a:spLocks noGrp="1"/>
          </p:cNvSpPr>
          <p:nvPr>
            <p:ph type="sldNum" idx="3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340425" y="466855"/>
            <a:ext cx="1928700" cy="31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None/>
              <a:defRPr sz="2600" b="1">
                <a:solidFill>
                  <a:srgbClr val="1E1E1E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0" name="Google Shape;260;p35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2618450" y="1045100"/>
            <a:ext cx="18402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 b="1">
                <a:solidFill>
                  <a:srgbClr val="FFFAEB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body" idx="4"/>
          </p:nvPr>
        </p:nvSpPr>
        <p:spPr>
          <a:xfrm>
            <a:off x="4807975" y="1045100"/>
            <a:ext cx="18402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 b="1">
                <a:solidFill>
                  <a:srgbClr val="FFFAEB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title" idx="5"/>
          </p:nvPr>
        </p:nvSpPr>
        <p:spPr>
          <a:xfrm>
            <a:off x="2618450" y="486275"/>
            <a:ext cx="1840200" cy="527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title" idx="6"/>
          </p:nvPr>
        </p:nvSpPr>
        <p:spPr>
          <a:xfrm>
            <a:off x="4807963" y="486275"/>
            <a:ext cx="1840200" cy="47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body" idx="7"/>
          </p:nvPr>
        </p:nvSpPr>
        <p:spPr>
          <a:xfrm>
            <a:off x="6997500" y="1045100"/>
            <a:ext cx="1840200" cy="3234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 b="1">
                <a:solidFill>
                  <a:srgbClr val="FFFAEB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 idx="8"/>
          </p:nvPr>
        </p:nvSpPr>
        <p:spPr>
          <a:xfrm>
            <a:off x="6997500" y="486275"/>
            <a:ext cx="1840200" cy="473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600"/>
              <a:buNone/>
              <a:defRPr sz="16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DARK MODE)">
  <p:cSld name="ONE_COLUMN_TEXT_2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0" name="Google Shape;270;p36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36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340425" y="466855"/>
            <a:ext cx="1928700" cy="31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None/>
              <a:defRPr sz="2600" b="1">
                <a:solidFill>
                  <a:srgbClr val="1E1E1E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ards">
  <p:cSld name="ONE_COLUMN_TEXT_2_1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7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7" name="Google Shape;277;p37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37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340425" y="466855"/>
            <a:ext cx="1928700" cy="31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None/>
              <a:defRPr sz="2600" b="1">
                <a:solidFill>
                  <a:srgbClr val="1E1E1E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0" name="Google Shape;280;p37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/>
          <p:nvPr/>
        </p:nvSpPr>
        <p:spPr>
          <a:xfrm>
            <a:off x="4765575" y="587950"/>
            <a:ext cx="1899300" cy="3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7"/>
          <p:cNvSpPr/>
          <p:nvPr/>
        </p:nvSpPr>
        <p:spPr>
          <a:xfrm>
            <a:off x="4765575" y="587950"/>
            <a:ext cx="1899300" cy="844500"/>
          </a:xfrm>
          <a:prstGeom prst="rect">
            <a:avLst/>
          </a:prstGeom>
          <a:solidFill>
            <a:srgbClr val="0082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7"/>
          <p:cNvSpPr/>
          <p:nvPr/>
        </p:nvSpPr>
        <p:spPr>
          <a:xfrm>
            <a:off x="2631850" y="587950"/>
            <a:ext cx="1899300" cy="3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7"/>
          <p:cNvSpPr/>
          <p:nvPr/>
        </p:nvSpPr>
        <p:spPr>
          <a:xfrm>
            <a:off x="2631850" y="587950"/>
            <a:ext cx="1899300" cy="844500"/>
          </a:xfrm>
          <a:prstGeom prst="rect">
            <a:avLst/>
          </a:prstGeom>
          <a:solidFill>
            <a:srgbClr val="E10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/>
          <p:cNvSpPr/>
          <p:nvPr/>
        </p:nvSpPr>
        <p:spPr>
          <a:xfrm>
            <a:off x="6907800" y="587950"/>
            <a:ext cx="1899300" cy="3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6910175" y="587950"/>
            <a:ext cx="1899300" cy="844500"/>
          </a:xfrm>
          <a:prstGeom prst="rect">
            <a:avLst/>
          </a:prstGeom>
          <a:solidFill>
            <a:srgbClr val="00A5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xfrm>
            <a:off x="2813109" y="1637475"/>
            <a:ext cx="1497900" cy="220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7"/>
          <p:cNvSpPr txBox="1">
            <a:spLocks noGrp="1"/>
          </p:cNvSpPr>
          <p:nvPr>
            <p:ph type="body" idx="3"/>
          </p:nvPr>
        </p:nvSpPr>
        <p:spPr>
          <a:xfrm>
            <a:off x="4950434" y="1637475"/>
            <a:ext cx="1497900" cy="220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37"/>
          <p:cNvSpPr txBox="1">
            <a:spLocks noGrp="1"/>
          </p:cNvSpPr>
          <p:nvPr>
            <p:ph type="body" idx="4"/>
          </p:nvPr>
        </p:nvSpPr>
        <p:spPr>
          <a:xfrm>
            <a:off x="7096384" y="1637475"/>
            <a:ext cx="1497900" cy="220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ards 1">
  <p:cSld name="ONE_COLUMN_TEXT_2_1_2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/>
          <p:nvPr/>
        </p:nvSpPr>
        <p:spPr>
          <a:xfrm>
            <a:off x="100" y="0"/>
            <a:ext cx="9144000" cy="46773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8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4" name="Google Shape;294;p38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5" name="Google Shape;295;p38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296" name="Google Shape;296;p38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8"/>
          <p:cNvSpPr/>
          <p:nvPr/>
        </p:nvSpPr>
        <p:spPr>
          <a:xfrm>
            <a:off x="4765575" y="587950"/>
            <a:ext cx="1899300" cy="3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8"/>
          <p:cNvSpPr/>
          <p:nvPr/>
        </p:nvSpPr>
        <p:spPr>
          <a:xfrm>
            <a:off x="4765575" y="587950"/>
            <a:ext cx="1899300" cy="844500"/>
          </a:xfrm>
          <a:prstGeom prst="rect">
            <a:avLst/>
          </a:prstGeom>
          <a:solidFill>
            <a:srgbClr val="0082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8"/>
          <p:cNvSpPr/>
          <p:nvPr/>
        </p:nvSpPr>
        <p:spPr>
          <a:xfrm>
            <a:off x="2631850" y="587950"/>
            <a:ext cx="1899300" cy="3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2631850" y="587950"/>
            <a:ext cx="1899300" cy="844500"/>
          </a:xfrm>
          <a:prstGeom prst="rect">
            <a:avLst/>
          </a:prstGeom>
          <a:solidFill>
            <a:srgbClr val="E105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6907800" y="587950"/>
            <a:ext cx="1899300" cy="346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8"/>
          <p:cNvSpPr/>
          <p:nvPr/>
        </p:nvSpPr>
        <p:spPr>
          <a:xfrm>
            <a:off x="6910175" y="587950"/>
            <a:ext cx="1899300" cy="844500"/>
          </a:xfrm>
          <a:prstGeom prst="rect">
            <a:avLst/>
          </a:prstGeom>
          <a:solidFill>
            <a:srgbClr val="00A51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body" idx="1"/>
          </p:nvPr>
        </p:nvSpPr>
        <p:spPr>
          <a:xfrm>
            <a:off x="2813109" y="1637475"/>
            <a:ext cx="1497900" cy="220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04" name="Google Shape;304;p38"/>
          <p:cNvSpPr txBox="1">
            <a:spLocks noGrp="1"/>
          </p:cNvSpPr>
          <p:nvPr>
            <p:ph type="body" idx="3"/>
          </p:nvPr>
        </p:nvSpPr>
        <p:spPr>
          <a:xfrm>
            <a:off x="4950434" y="1637475"/>
            <a:ext cx="1497900" cy="220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05" name="Google Shape;305;p38"/>
          <p:cNvSpPr txBox="1">
            <a:spLocks noGrp="1"/>
          </p:cNvSpPr>
          <p:nvPr>
            <p:ph type="body" idx="4"/>
          </p:nvPr>
        </p:nvSpPr>
        <p:spPr>
          <a:xfrm>
            <a:off x="7096384" y="1637475"/>
            <a:ext cx="1497900" cy="220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38"/>
          <p:cNvSpPr txBox="1">
            <a:spLocks noGrp="1"/>
          </p:cNvSpPr>
          <p:nvPr>
            <p:ph type="title"/>
          </p:nvPr>
        </p:nvSpPr>
        <p:spPr>
          <a:xfrm>
            <a:off x="340425" y="466849"/>
            <a:ext cx="1928700" cy="31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ards">
  <p:cSld name="ONE_COLUMN_TEXT_2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/>
          <p:nvPr/>
        </p:nvSpPr>
        <p:spPr>
          <a:xfrm>
            <a:off x="2628900" y="587950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2628900" y="2633825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9"/>
          <p:cNvSpPr/>
          <p:nvPr/>
        </p:nvSpPr>
        <p:spPr>
          <a:xfrm>
            <a:off x="4765575" y="587950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9"/>
          <p:cNvSpPr/>
          <p:nvPr/>
        </p:nvSpPr>
        <p:spPr>
          <a:xfrm>
            <a:off x="4765575" y="2633825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9"/>
          <p:cNvSpPr/>
          <p:nvPr/>
        </p:nvSpPr>
        <p:spPr>
          <a:xfrm>
            <a:off x="6902250" y="587950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9"/>
          <p:cNvSpPr/>
          <p:nvPr/>
        </p:nvSpPr>
        <p:spPr>
          <a:xfrm>
            <a:off x="6902250" y="2633825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9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" name="Google Shape;316;p39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39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/>
          </p:nvPr>
        </p:nvSpPr>
        <p:spPr>
          <a:xfrm>
            <a:off x="340425" y="466855"/>
            <a:ext cx="1928700" cy="31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None/>
              <a:defRPr sz="2600" b="1">
                <a:solidFill>
                  <a:srgbClr val="1E1E1E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39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9"/>
          <p:cNvSpPr txBox="1">
            <a:spLocks noGrp="1"/>
          </p:cNvSpPr>
          <p:nvPr>
            <p:ph type="body" idx="1"/>
          </p:nvPr>
        </p:nvSpPr>
        <p:spPr>
          <a:xfrm>
            <a:off x="2813100" y="1713675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21" name="Google Shape;321;p39"/>
          <p:cNvSpPr txBox="1">
            <a:spLocks noGrp="1"/>
          </p:cNvSpPr>
          <p:nvPr>
            <p:ph type="title" idx="3"/>
          </p:nvPr>
        </p:nvSpPr>
        <p:spPr>
          <a:xfrm>
            <a:off x="2816920" y="1230175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39"/>
          <p:cNvSpPr txBox="1">
            <a:spLocks noGrp="1"/>
          </p:cNvSpPr>
          <p:nvPr>
            <p:ph type="body" idx="4"/>
          </p:nvPr>
        </p:nvSpPr>
        <p:spPr>
          <a:xfrm>
            <a:off x="4950425" y="1713675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23" name="Google Shape;323;p39"/>
          <p:cNvSpPr txBox="1">
            <a:spLocks noGrp="1"/>
          </p:cNvSpPr>
          <p:nvPr>
            <p:ph type="title" idx="5"/>
          </p:nvPr>
        </p:nvSpPr>
        <p:spPr>
          <a:xfrm>
            <a:off x="4954245" y="1230175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39"/>
          <p:cNvSpPr txBox="1">
            <a:spLocks noGrp="1"/>
          </p:cNvSpPr>
          <p:nvPr>
            <p:ph type="body" idx="6"/>
          </p:nvPr>
        </p:nvSpPr>
        <p:spPr>
          <a:xfrm>
            <a:off x="7096400" y="1713675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p39"/>
          <p:cNvSpPr txBox="1">
            <a:spLocks noGrp="1"/>
          </p:cNvSpPr>
          <p:nvPr>
            <p:ph type="title" idx="7"/>
          </p:nvPr>
        </p:nvSpPr>
        <p:spPr>
          <a:xfrm>
            <a:off x="7100220" y="1230175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39"/>
          <p:cNvSpPr txBox="1">
            <a:spLocks noGrp="1"/>
          </p:cNvSpPr>
          <p:nvPr>
            <p:ph type="body" idx="8"/>
          </p:nvPr>
        </p:nvSpPr>
        <p:spPr>
          <a:xfrm>
            <a:off x="2813100" y="3751678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39"/>
          <p:cNvSpPr txBox="1">
            <a:spLocks noGrp="1"/>
          </p:cNvSpPr>
          <p:nvPr>
            <p:ph type="title" idx="9"/>
          </p:nvPr>
        </p:nvSpPr>
        <p:spPr>
          <a:xfrm>
            <a:off x="2816920" y="3268187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3"/>
          </p:nvPr>
        </p:nvSpPr>
        <p:spPr>
          <a:xfrm>
            <a:off x="4950425" y="3751678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39"/>
          <p:cNvSpPr txBox="1">
            <a:spLocks noGrp="1"/>
          </p:cNvSpPr>
          <p:nvPr>
            <p:ph type="title" idx="14"/>
          </p:nvPr>
        </p:nvSpPr>
        <p:spPr>
          <a:xfrm>
            <a:off x="4954245" y="3268187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39"/>
          <p:cNvSpPr txBox="1">
            <a:spLocks noGrp="1"/>
          </p:cNvSpPr>
          <p:nvPr>
            <p:ph type="body" idx="15"/>
          </p:nvPr>
        </p:nvSpPr>
        <p:spPr>
          <a:xfrm>
            <a:off x="7096400" y="3751678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title" idx="16"/>
          </p:nvPr>
        </p:nvSpPr>
        <p:spPr>
          <a:xfrm>
            <a:off x="7100220" y="3268187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6 cards LIGHT">
  <p:cSld name="ONE_COLUMN_TEXT_2_1_1_1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0"/>
          <p:cNvSpPr/>
          <p:nvPr/>
        </p:nvSpPr>
        <p:spPr>
          <a:xfrm>
            <a:off x="100" y="0"/>
            <a:ext cx="9144000" cy="46773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40"/>
          <p:cNvSpPr/>
          <p:nvPr/>
        </p:nvSpPr>
        <p:spPr>
          <a:xfrm>
            <a:off x="2628900" y="587950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0"/>
          <p:cNvSpPr/>
          <p:nvPr/>
        </p:nvSpPr>
        <p:spPr>
          <a:xfrm>
            <a:off x="2628900" y="2633825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0"/>
          <p:cNvSpPr/>
          <p:nvPr/>
        </p:nvSpPr>
        <p:spPr>
          <a:xfrm>
            <a:off x="4765575" y="587950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0"/>
          <p:cNvSpPr/>
          <p:nvPr/>
        </p:nvSpPr>
        <p:spPr>
          <a:xfrm>
            <a:off x="4765575" y="2633825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0"/>
          <p:cNvSpPr/>
          <p:nvPr/>
        </p:nvSpPr>
        <p:spPr>
          <a:xfrm>
            <a:off x="6902250" y="587950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0"/>
          <p:cNvSpPr/>
          <p:nvPr/>
        </p:nvSpPr>
        <p:spPr>
          <a:xfrm>
            <a:off x="6902250" y="2633825"/>
            <a:ext cx="1899300" cy="188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40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2" name="Google Shape;342;p40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3" name="Google Shape;343;p40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344" name="Google Shape;344;p40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body" idx="1"/>
          </p:nvPr>
        </p:nvSpPr>
        <p:spPr>
          <a:xfrm>
            <a:off x="2813100" y="1713675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46" name="Google Shape;346;p40"/>
          <p:cNvSpPr txBox="1">
            <a:spLocks noGrp="1"/>
          </p:cNvSpPr>
          <p:nvPr>
            <p:ph type="title"/>
          </p:nvPr>
        </p:nvSpPr>
        <p:spPr>
          <a:xfrm>
            <a:off x="2816920" y="1230175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body" idx="3"/>
          </p:nvPr>
        </p:nvSpPr>
        <p:spPr>
          <a:xfrm>
            <a:off x="4950425" y="1713675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title" idx="4"/>
          </p:nvPr>
        </p:nvSpPr>
        <p:spPr>
          <a:xfrm>
            <a:off x="4954245" y="1230175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40"/>
          <p:cNvSpPr txBox="1">
            <a:spLocks noGrp="1"/>
          </p:cNvSpPr>
          <p:nvPr>
            <p:ph type="body" idx="5"/>
          </p:nvPr>
        </p:nvSpPr>
        <p:spPr>
          <a:xfrm>
            <a:off x="7096400" y="1713675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40"/>
          <p:cNvSpPr txBox="1">
            <a:spLocks noGrp="1"/>
          </p:cNvSpPr>
          <p:nvPr>
            <p:ph type="title" idx="6"/>
          </p:nvPr>
        </p:nvSpPr>
        <p:spPr>
          <a:xfrm>
            <a:off x="7100220" y="1230175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body" idx="7"/>
          </p:nvPr>
        </p:nvSpPr>
        <p:spPr>
          <a:xfrm>
            <a:off x="2813100" y="3751678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40"/>
          <p:cNvSpPr txBox="1">
            <a:spLocks noGrp="1"/>
          </p:cNvSpPr>
          <p:nvPr>
            <p:ph type="title" idx="8"/>
          </p:nvPr>
        </p:nvSpPr>
        <p:spPr>
          <a:xfrm>
            <a:off x="2816920" y="3268187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body" idx="9"/>
          </p:nvPr>
        </p:nvSpPr>
        <p:spPr>
          <a:xfrm>
            <a:off x="4950425" y="3751678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title" idx="13"/>
          </p:nvPr>
        </p:nvSpPr>
        <p:spPr>
          <a:xfrm>
            <a:off x="4954245" y="3268187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body" idx="14"/>
          </p:nvPr>
        </p:nvSpPr>
        <p:spPr>
          <a:xfrm>
            <a:off x="7096400" y="3751678"/>
            <a:ext cx="1497900" cy="667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2pPr>
            <a:lvl3pPr marL="1371600" lvl="2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3pPr>
            <a:lvl4pPr marL="1828800" lvl="3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4pPr>
            <a:lvl5pPr marL="2286000" lvl="4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5pPr>
            <a:lvl6pPr marL="2743200" lvl="5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6pPr>
            <a:lvl7pPr marL="3200400" lvl="6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>
                <a:solidFill>
                  <a:srgbClr val="1E1E1E"/>
                </a:solidFill>
              </a:defRPr>
            </a:lvl7pPr>
            <a:lvl8pPr marL="3657600" lvl="7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>
                <a:solidFill>
                  <a:srgbClr val="1E1E1E"/>
                </a:solidFill>
              </a:defRPr>
            </a:lvl8pPr>
            <a:lvl9pPr marL="4114800" lvl="8" indent="-2794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title" idx="15"/>
          </p:nvPr>
        </p:nvSpPr>
        <p:spPr>
          <a:xfrm>
            <a:off x="7100220" y="3268187"/>
            <a:ext cx="1547400" cy="431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title" idx="16"/>
          </p:nvPr>
        </p:nvSpPr>
        <p:spPr>
          <a:xfrm>
            <a:off x="340425" y="466853"/>
            <a:ext cx="1928700" cy="25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 b="1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bg>
      <p:bgPr>
        <a:solidFill>
          <a:srgbClr val="1E1E1E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"/>
          <p:cNvSpPr/>
          <p:nvPr/>
        </p:nvSpPr>
        <p:spPr>
          <a:xfrm>
            <a:off x="0" y="0"/>
            <a:ext cx="9144000" cy="11442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0" y="4647237"/>
            <a:ext cx="9144000" cy="4932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sldNum" idx="2"/>
          </p:nvPr>
        </p:nvSpPr>
        <p:spPr>
          <a:xfrm>
            <a:off x="8619449" y="4739425"/>
            <a:ext cx="40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3" name="Google Shape;363;p41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1"/>
          <p:cNvSpPr txBox="1">
            <a:spLocks noGrp="1"/>
          </p:cNvSpPr>
          <p:nvPr>
            <p:ph type="sldNum" idx="3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340425" y="446726"/>
            <a:ext cx="73065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 b="1">
                <a:solidFill>
                  <a:srgbClr val="1E1E1E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Mode + Title">
  <p:cSld name="ONE_COLUMN_TEXT_1_1">
    <p:bg>
      <p:bgPr>
        <a:solidFill>
          <a:srgbClr val="FFFAEB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42"/>
          <p:cNvSpPr txBox="1">
            <a:spLocks noGrp="1"/>
          </p:cNvSpPr>
          <p:nvPr>
            <p:ph type="sldNum" idx="2"/>
          </p:nvPr>
        </p:nvSpPr>
        <p:spPr>
          <a:xfrm>
            <a:off x="8619449" y="4739425"/>
            <a:ext cx="40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" name="Google Shape;369;p42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0" name="Google Shape;370;p42"/>
          <p:cNvSpPr txBox="1">
            <a:spLocks noGrp="1"/>
          </p:cNvSpPr>
          <p:nvPr>
            <p:ph type="sldNum" idx="3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371" name="Google Shape;371;p42"/>
          <p:cNvSpPr txBox="1">
            <a:spLocks noGrp="1"/>
          </p:cNvSpPr>
          <p:nvPr>
            <p:ph type="title"/>
          </p:nvPr>
        </p:nvSpPr>
        <p:spPr>
          <a:xfrm>
            <a:off x="340425" y="496858"/>
            <a:ext cx="73065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200"/>
              <a:buNone/>
              <a:defRPr sz="2200" b="1">
                <a:solidFill>
                  <a:srgbClr val="FFFAEB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42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+ Sidebar (Light)">
  <p:cSld name="ONE_COLUMN_TEXT_1_1_3">
    <p:bg>
      <p:bgPr>
        <a:solidFill>
          <a:srgbClr val="FFFAEB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3"/>
          <p:cNvSpPr/>
          <p:nvPr/>
        </p:nvSpPr>
        <p:spPr>
          <a:xfrm rot="10800000" flipH="1">
            <a:off x="0" y="25"/>
            <a:ext cx="9144000" cy="4688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title"/>
          </p:nvPr>
        </p:nvSpPr>
        <p:spPr>
          <a:xfrm>
            <a:off x="340425" y="496850"/>
            <a:ext cx="62883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 b="1">
                <a:solidFill>
                  <a:srgbClr val="1E1E1E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76" name="Google Shape;376;p43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3"/>
          <p:cNvSpPr txBox="1">
            <a:spLocks noGrp="1"/>
          </p:cNvSpPr>
          <p:nvPr>
            <p:ph type="sldNum" idx="2"/>
          </p:nvPr>
        </p:nvSpPr>
        <p:spPr>
          <a:xfrm>
            <a:off x="8619449" y="4739425"/>
            <a:ext cx="40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" name="Google Shape;379;p43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43"/>
          <p:cNvSpPr txBox="1">
            <a:spLocks noGrp="1"/>
          </p:cNvSpPr>
          <p:nvPr>
            <p:ph type="sldNum" idx="3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381" name="Google Shape;381;p43"/>
          <p:cNvSpPr/>
          <p:nvPr/>
        </p:nvSpPr>
        <p:spPr>
          <a:xfrm>
            <a:off x="6692075" y="296500"/>
            <a:ext cx="2225400" cy="42324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3"/>
          <p:cNvSpPr txBox="1">
            <a:spLocks noGrp="1"/>
          </p:cNvSpPr>
          <p:nvPr>
            <p:ph type="body" idx="1"/>
          </p:nvPr>
        </p:nvSpPr>
        <p:spPr>
          <a:xfrm>
            <a:off x="457200" y="1683275"/>
            <a:ext cx="3722400" cy="2675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 b="1">
                <a:solidFill>
                  <a:srgbClr val="1E1E1E"/>
                </a:solidFill>
              </a:defRPr>
            </a:lvl1pPr>
            <a:lvl2pPr marL="914400" lvl="1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2pPr>
            <a:lvl3pPr marL="1371600" lvl="2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4pPr>
            <a:lvl5pPr marL="2286000" lvl="4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5pPr>
            <a:lvl6pPr marL="2743200" lvl="5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6pPr>
            <a:lvl7pPr marL="3200400" lvl="6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●"/>
              <a:defRPr sz="1000">
                <a:solidFill>
                  <a:srgbClr val="1E1E1E"/>
                </a:solidFill>
              </a:defRPr>
            </a:lvl7pPr>
            <a:lvl8pPr marL="3657600" lvl="7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○"/>
              <a:defRPr sz="1000">
                <a:solidFill>
                  <a:srgbClr val="1E1E1E"/>
                </a:solidFill>
              </a:defRPr>
            </a:lvl8pPr>
            <a:lvl9pPr marL="4114800" lvl="8" indent="-29210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1000"/>
              <a:buChar char="■"/>
              <a:defRPr sz="10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title" idx="4"/>
          </p:nvPr>
        </p:nvSpPr>
        <p:spPr>
          <a:xfrm>
            <a:off x="457200" y="1276850"/>
            <a:ext cx="59676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400"/>
              <a:buNone/>
              <a:defRPr sz="14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84" name="Google Shape;384;p43"/>
          <p:cNvSpPr txBox="1">
            <a:spLocks noGrp="1"/>
          </p:cNvSpPr>
          <p:nvPr>
            <p:ph type="body" idx="5"/>
          </p:nvPr>
        </p:nvSpPr>
        <p:spPr>
          <a:xfrm>
            <a:off x="6933450" y="998050"/>
            <a:ext cx="1781100" cy="3440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 b="1">
                <a:solidFill>
                  <a:srgbClr val="FFFAEB"/>
                </a:solidFill>
              </a:defRPr>
            </a:lvl1pPr>
            <a:lvl2pPr marL="914400" lvl="1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●"/>
              <a:defRPr sz="1000">
                <a:solidFill>
                  <a:srgbClr val="FFFAEB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○"/>
              <a:defRPr sz="1000">
                <a:solidFill>
                  <a:srgbClr val="FFFAEB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1000"/>
              <a:buChar char="■"/>
              <a:defRPr sz="10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43"/>
          <p:cNvSpPr txBox="1">
            <a:spLocks noGrp="1"/>
          </p:cNvSpPr>
          <p:nvPr>
            <p:ph type="title" idx="6"/>
          </p:nvPr>
        </p:nvSpPr>
        <p:spPr>
          <a:xfrm>
            <a:off x="6933450" y="482109"/>
            <a:ext cx="1539000" cy="3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200"/>
              <a:buNone/>
              <a:defRPr sz="1200" b="1">
                <a:solidFill>
                  <a:srgbClr val="FA500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600"/>
              <a:buNone/>
              <a:defRPr sz="1600">
                <a:solidFill>
                  <a:srgbClr val="FFFAEB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600"/>
              <a:buNone/>
              <a:defRPr sz="1600">
                <a:solidFill>
                  <a:srgbClr val="FFFAEB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600"/>
              <a:buNone/>
              <a:defRPr sz="1600">
                <a:solidFill>
                  <a:srgbClr val="FFFAEB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600"/>
              <a:buNone/>
              <a:defRPr sz="1600">
                <a:solidFill>
                  <a:srgbClr val="FFFAEB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600"/>
              <a:buNone/>
              <a:defRPr sz="1600">
                <a:solidFill>
                  <a:srgbClr val="FFFAEB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600"/>
              <a:buNone/>
              <a:defRPr sz="1600">
                <a:solidFill>
                  <a:srgbClr val="FFFAEB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600"/>
              <a:buNone/>
              <a:defRPr sz="1600">
                <a:solidFill>
                  <a:srgbClr val="FFFAEB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600"/>
              <a:buNone/>
              <a:defRPr sz="16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Mode Blank">
  <p:cSld name="ONE_COLUMN_TEXT_1_1_2">
    <p:bg>
      <p:bgPr>
        <a:solidFill>
          <a:srgbClr val="FFFAEB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44"/>
          <p:cNvSpPr txBox="1">
            <a:spLocks noGrp="1"/>
          </p:cNvSpPr>
          <p:nvPr>
            <p:ph type="sldNum" idx="2"/>
          </p:nvPr>
        </p:nvSpPr>
        <p:spPr>
          <a:xfrm>
            <a:off x="8619449" y="4739425"/>
            <a:ext cx="40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9" name="Google Shape;389;p44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44"/>
          <p:cNvSpPr txBox="1">
            <a:spLocks noGrp="1"/>
          </p:cNvSpPr>
          <p:nvPr>
            <p:ph type="sldNum" idx="3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Mode + Title">
  <p:cSld name="ONE_COLUMN_TEXT_1_1_1">
    <p:bg>
      <p:bgPr>
        <a:solidFill>
          <a:srgbClr val="FFFAEB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/>
          <p:nvPr/>
        </p:nvSpPr>
        <p:spPr>
          <a:xfrm rot="10800000" flipH="1">
            <a:off x="0" y="25"/>
            <a:ext cx="9144000" cy="4688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45"/>
          <p:cNvSpPr txBox="1">
            <a:spLocks noGrp="1"/>
          </p:cNvSpPr>
          <p:nvPr>
            <p:ph type="sldNum" idx="2"/>
          </p:nvPr>
        </p:nvSpPr>
        <p:spPr>
          <a:xfrm>
            <a:off x="8619449" y="4739425"/>
            <a:ext cx="40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5" name="Google Shape;395;p45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6" name="Google Shape;396;p45"/>
          <p:cNvSpPr txBox="1">
            <a:spLocks noGrp="1"/>
          </p:cNvSpPr>
          <p:nvPr>
            <p:ph type="sldNum" idx="3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397" name="Google Shape;397;p45"/>
          <p:cNvSpPr txBox="1">
            <a:spLocks noGrp="1"/>
          </p:cNvSpPr>
          <p:nvPr>
            <p:ph type="title"/>
          </p:nvPr>
        </p:nvSpPr>
        <p:spPr>
          <a:xfrm>
            <a:off x="340425" y="496858"/>
            <a:ext cx="73065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 b="1">
                <a:solidFill>
                  <a:srgbClr val="1E1E1E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200"/>
              <a:buNone/>
              <a:defRPr sz="22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398" name="Google Shape;398;p45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Mode Blank">
  <p:cSld name="ONE_COLUMN_TEXT_1_1_1_1">
    <p:bg>
      <p:bgPr>
        <a:solidFill>
          <a:srgbClr val="FFFAEB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6"/>
          <p:cNvSpPr/>
          <p:nvPr/>
        </p:nvSpPr>
        <p:spPr>
          <a:xfrm rot="10800000" flipH="1">
            <a:off x="0" y="25"/>
            <a:ext cx="9144000" cy="4688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2" name="Google Shape;402;p46"/>
          <p:cNvSpPr txBox="1">
            <a:spLocks noGrp="1"/>
          </p:cNvSpPr>
          <p:nvPr>
            <p:ph type="sldNum" idx="2"/>
          </p:nvPr>
        </p:nvSpPr>
        <p:spPr>
          <a:xfrm>
            <a:off x="8619449" y="4739425"/>
            <a:ext cx="40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3" name="Google Shape;403;p46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46"/>
          <p:cNvSpPr txBox="1">
            <a:spLocks noGrp="1"/>
          </p:cNvSpPr>
          <p:nvPr>
            <p:ph type="sldNum" idx="3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7" name="Google Shape;407;p4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1" name="Google Shape;411;p4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2" name="Google Shape;412;p4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3" name="Google Shape;413;p4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16" name="Google Shape;416;p4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9" name="Google Shape;419;p5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5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to">
  <p:cSld name="Bento">
    <p:bg>
      <p:bgPr>
        <a:solidFill>
          <a:srgbClr val="1E1E1E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2"/>
          <p:cNvSpPr/>
          <p:nvPr/>
        </p:nvSpPr>
        <p:spPr>
          <a:xfrm rot="10800000" flipH="1">
            <a:off x="0" y="0"/>
            <a:ext cx="9144000" cy="514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52"/>
          <p:cNvSpPr>
            <a:spLocks noGrp="1"/>
          </p:cNvSpPr>
          <p:nvPr>
            <p:ph type="pic" idx="2"/>
          </p:nvPr>
        </p:nvSpPr>
        <p:spPr>
          <a:xfrm>
            <a:off x="2390775" y="1343159"/>
            <a:ext cx="4359000" cy="24510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52"/>
          <p:cNvSpPr>
            <a:spLocks noGrp="1"/>
          </p:cNvSpPr>
          <p:nvPr>
            <p:ph type="pic" idx="3"/>
          </p:nvPr>
        </p:nvSpPr>
        <p:spPr>
          <a:xfrm>
            <a:off x="295275" y="297657"/>
            <a:ext cx="1945500" cy="21960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52"/>
          <p:cNvSpPr>
            <a:spLocks noGrp="1"/>
          </p:cNvSpPr>
          <p:nvPr>
            <p:ph type="pic" idx="4"/>
          </p:nvPr>
        </p:nvSpPr>
        <p:spPr>
          <a:xfrm>
            <a:off x="295275" y="2640807"/>
            <a:ext cx="1945500" cy="21960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52"/>
          <p:cNvSpPr>
            <a:spLocks noGrp="1"/>
          </p:cNvSpPr>
          <p:nvPr>
            <p:ph type="pic" idx="5"/>
          </p:nvPr>
        </p:nvSpPr>
        <p:spPr>
          <a:xfrm>
            <a:off x="6903244" y="297656"/>
            <a:ext cx="1945500" cy="34968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52"/>
          <p:cNvSpPr>
            <a:spLocks noGrp="1"/>
          </p:cNvSpPr>
          <p:nvPr>
            <p:ph type="pic" idx="6"/>
          </p:nvPr>
        </p:nvSpPr>
        <p:spPr>
          <a:xfrm>
            <a:off x="6903244" y="3942756"/>
            <a:ext cx="1945500" cy="894300"/>
          </a:xfrm>
          <a:prstGeom prst="rect">
            <a:avLst/>
          </a:prstGeom>
          <a:noFill/>
          <a:ln>
            <a:noFill/>
          </a:ln>
        </p:spPr>
      </p:sp>
      <p:sp>
        <p:nvSpPr>
          <p:cNvPr id="430" name="Google Shape;430;p52"/>
          <p:cNvSpPr>
            <a:spLocks noGrp="1"/>
          </p:cNvSpPr>
          <p:nvPr>
            <p:ph type="pic" idx="7"/>
          </p:nvPr>
        </p:nvSpPr>
        <p:spPr>
          <a:xfrm>
            <a:off x="2390776" y="297657"/>
            <a:ext cx="1350600" cy="8943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52"/>
          <p:cNvSpPr>
            <a:spLocks noGrp="1"/>
          </p:cNvSpPr>
          <p:nvPr>
            <p:ph type="pic" idx="8"/>
          </p:nvPr>
        </p:nvSpPr>
        <p:spPr>
          <a:xfrm>
            <a:off x="3902930" y="297657"/>
            <a:ext cx="1350600" cy="8943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52"/>
          <p:cNvSpPr>
            <a:spLocks noGrp="1"/>
          </p:cNvSpPr>
          <p:nvPr>
            <p:ph type="pic" idx="9"/>
          </p:nvPr>
        </p:nvSpPr>
        <p:spPr>
          <a:xfrm>
            <a:off x="5411531" y="297657"/>
            <a:ext cx="1350600" cy="8943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2"/>
          <p:cNvSpPr>
            <a:spLocks noGrp="1"/>
          </p:cNvSpPr>
          <p:nvPr>
            <p:ph type="pic" idx="13"/>
          </p:nvPr>
        </p:nvSpPr>
        <p:spPr>
          <a:xfrm>
            <a:off x="2390776" y="3942756"/>
            <a:ext cx="2106300" cy="894300"/>
          </a:xfrm>
          <a:prstGeom prst="rect">
            <a:avLst/>
          </a:prstGeom>
          <a:noFill/>
          <a:ln>
            <a:noFill/>
          </a:ln>
        </p:spPr>
      </p:sp>
      <p:sp>
        <p:nvSpPr>
          <p:cNvPr id="434" name="Google Shape;434;p52"/>
          <p:cNvSpPr>
            <a:spLocks noGrp="1"/>
          </p:cNvSpPr>
          <p:nvPr>
            <p:ph type="pic" idx="14"/>
          </p:nvPr>
        </p:nvSpPr>
        <p:spPr>
          <a:xfrm>
            <a:off x="4647009" y="3942756"/>
            <a:ext cx="2106300" cy="894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chemeClr val="dk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/>
          <p:nvPr/>
        </p:nvSpPr>
        <p:spPr>
          <a:xfrm rot="10800000" flipH="1">
            <a:off x="0" y="0"/>
            <a:ext cx="9144000" cy="514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7" name="Google Shape;437;p53"/>
          <p:cNvGrpSpPr/>
          <p:nvPr/>
        </p:nvGrpSpPr>
        <p:grpSpPr>
          <a:xfrm>
            <a:off x="675" y="1240718"/>
            <a:ext cx="8617092" cy="2437476"/>
            <a:chOff x="675" y="1476393"/>
            <a:chExt cx="7784184" cy="2201875"/>
          </a:xfrm>
        </p:grpSpPr>
        <p:sp>
          <p:nvSpPr>
            <p:cNvPr id="438" name="Google Shape;438;p53"/>
            <p:cNvSpPr/>
            <p:nvPr/>
          </p:nvSpPr>
          <p:spPr>
            <a:xfrm>
              <a:off x="675" y="1679840"/>
              <a:ext cx="5292300" cy="363300"/>
            </a:xfrm>
            <a:prstGeom prst="rect">
              <a:avLst/>
            </a:prstGeom>
            <a:solidFill>
              <a:srgbClr val="FF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53"/>
            <p:cNvSpPr/>
            <p:nvPr/>
          </p:nvSpPr>
          <p:spPr>
            <a:xfrm>
              <a:off x="675" y="2036932"/>
              <a:ext cx="5292300" cy="363300"/>
            </a:xfrm>
            <a:prstGeom prst="rect">
              <a:avLst/>
            </a:prstGeom>
            <a:solidFill>
              <a:srgbClr val="FF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53"/>
            <p:cNvSpPr/>
            <p:nvPr/>
          </p:nvSpPr>
          <p:spPr>
            <a:xfrm>
              <a:off x="675" y="2398257"/>
              <a:ext cx="5292300" cy="363300"/>
            </a:xfrm>
            <a:prstGeom prst="rect">
              <a:avLst/>
            </a:prstGeom>
            <a:solidFill>
              <a:srgbClr val="FF82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53"/>
            <p:cNvSpPr/>
            <p:nvPr/>
          </p:nvSpPr>
          <p:spPr>
            <a:xfrm>
              <a:off x="675" y="2752482"/>
              <a:ext cx="5292300" cy="363300"/>
            </a:xfrm>
            <a:prstGeom prst="rect">
              <a:avLst/>
            </a:prstGeom>
            <a:solidFill>
              <a:srgbClr val="FA500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53"/>
            <p:cNvSpPr/>
            <p:nvPr/>
          </p:nvSpPr>
          <p:spPr>
            <a:xfrm>
              <a:off x="675" y="3114517"/>
              <a:ext cx="5292300" cy="363300"/>
            </a:xfrm>
            <a:prstGeom prst="rect">
              <a:avLst/>
            </a:prstGeom>
            <a:solidFill>
              <a:srgbClr val="E105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43" name="Google Shape;443;p53"/>
            <p:cNvPicPr preferRelativeResize="0"/>
            <p:nvPr/>
          </p:nvPicPr>
          <p:blipFill rotWithShape="1">
            <a:blip r:embed="rId2">
              <a:alphaModFix/>
            </a:blip>
            <a:srcRect l="-160" r="160"/>
            <a:stretch/>
          </p:blipFill>
          <p:spPr>
            <a:xfrm>
              <a:off x="3868482" y="1476393"/>
              <a:ext cx="3916377" cy="22018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7" name="Google Shape;447;p5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8" name="Google Shape;448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2" name="Google Shape;452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ustom">
  <p:cSld name="1_Custom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/>
          <p:nvPr/>
        </p:nvSpPr>
        <p:spPr>
          <a:xfrm rot="10800000"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1EFE2"/>
              </a:gs>
              <a:gs pos="13000">
                <a:srgbClr val="F1EFE2"/>
              </a:gs>
              <a:gs pos="100000">
                <a:srgbClr val="F7F7F6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5" name="Google Shape;455;p56"/>
          <p:cNvSpPr/>
          <p:nvPr/>
        </p:nvSpPr>
        <p:spPr>
          <a:xfrm>
            <a:off x="8484394" y="4874066"/>
            <a:ext cx="244200" cy="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‹#›</a:t>
            </a:fld>
            <a:endParaRPr sz="700" b="0" i="0" u="none" strike="noStrike" cap="non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56" name="Google Shape;456;p56"/>
          <p:cNvSpPr txBox="1">
            <a:spLocks noGrp="1"/>
          </p:cNvSpPr>
          <p:nvPr>
            <p:ph type="body" idx="1"/>
          </p:nvPr>
        </p:nvSpPr>
        <p:spPr>
          <a:xfrm>
            <a:off x="416051" y="31198"/>
            <a:ext cx="28824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667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​"/>
              <a:defRPr sz="600" b="0">
                <a:latin typeface="Sora"/>
                <a:ea typeface="Sora"/>
                <a:cs typeface="Sora"/>
                <a:sym typeface="Sora"/>
              </a:defRPr>
            </a:lvl1pPr>
            <a:lvl2pPr marL="914400" lvl="1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2pPr>
            <a:lvl3pPr marL="1371600" lvl="2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‒"/>
              <a:defRPr/>
            </a:lvl3pPr>
            <a:lvl4pPr marL="1828800" lvl="3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̶"/>
              <a:defRPr/>
            </a:lvl5pPr>
            <a:lvl6pPr marL="2743200" lvl="5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6pPr>
            <a:lvl7pPr marL="3200400" lvl="6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7pPr>
            <a:lvl8pPr marL="3657600" lvl="7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▫"/>
              <a:defRPr/>
            </a:lvl8pPr>
            <a:lvl9pPr marL="4114800" lvl="8" indent="-3175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▫"/>
              <a:defRPr/>
            </a:lvl9pPr>
          </a:lstStyle>
          <a:p>
            <a:endParaRPr/>
          </a:p>
        </p:txBody>
      </p:sp>
      <p:pic>
        <p:nvPicPr>
          <p:cNvPr id="457" name="Google Shape;457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71386" y="150168"/>
            <a:ext cx="580049" cy="52948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6"/>
          <p:cNvSpPr txBox="1"/>
          <p:nvPr/>
        </p:nvSpPr>
        <p:spPr>
          <a:xfrm>
            <a:off x="7570212" y="4886077"/>
            <a:ext cx="9246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Sora"/>
              <a:buNone/>
            </a:pPr>
            <a:r>
              <a:rPr lang="en" sz="6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Private and confidential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ault">
  <p:cSld name="1_Default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/>
          <p:nvPr/>
        </p:nvSpPr>
        <p:spPr>
          <a:xfrm>
            <a:off x="0" y="0"/>
            <a:ext cx="9144000" cy="130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61" name="Google Shape;461;p57"/>
          <p:cNvSpPr txBox="1">
            <a:spLocks noGrp="1"/>
          </p:cNvSpPr>
          <p:nvPr>
            <p:ph type="subTitle" idx="1"/>
          </p:nvPr>
        </p:nvSpPr>
        <p:spPr>
          <a:xfrm>
            <a:off x="416052" y="832721"/>
            <a:ext cx="8312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200"/>
              <a:buChar char="●"/>
              <a:defRPr b="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○"/>
              <a:defRPr/>
            </a:lvl2pPr>
            <a:lvl3pPr lvl="2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■"/>
              <a:defRPr/>
            </a:lvl3pPr>
            <a:lvl4pPr lvl="3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2" name="Google Shape;462;p57"/>
          <p:cNvSpPr/>
          <p:nvPr/>
        </p:nvSpPr>
        <p:spPr>
          <a:xfrm>
            <a:off x="8484394" y="4874536"/>
            <a:ext cx="244200" cy="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57"/>
          <p:cNvSpPr txBox="1">
            <a:spLocks noGrp="1"/>
          </p:cNvSpPr>
          <p:nvPr>
            <p:ph type="body" idx="2"/>
          </p:nvPr>
        </p:nvSpPr>
        <p:spPr>
          <a:xfrm>
            <a:off x="416051" y="31198"/>
            <a:ext cx="28824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667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●"/>
              <a:defRPr sz="600" b="0">
                <a:solidFill>
                  <a:schemeClr val="dk1"/>
                </a:solidFill>
              </a:defRPr>
            </a:lvl1pPr>
            <a:lvl2pPr marL="914400" lvl="1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4" name="Google Shape;464;p57"/>
          <p:cNvSpPr txBox="1">
            <a:spLocks noGrp="1"/>
          </p:cNvSpPr>
          <p:nvPr>
            <p:ph type="title"/>
          </p:nvPr>
        </p:nvSpPr>
        <p:spPr>
          <a:xfrm>
            <a:off x="416052" y="114939"/>
            <a:ext cx="7599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 SemiBold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65" name="Google Shape;465;p57"/>
          <p:cNvPicPr preferRelativeResize="0"/>
          <p:nvPr/>
        </p:nvPicPr>
        <p:blipFill rotWithShape="1">
          <a:blip r:embed="rId2">
            <a:alphaModFix/>
          </a:blip>
          <a:srcRect r="66327" b="7080"/>
          <a:stretch/>
        </p:blipFill>
        <p:spPr>
          <a:xfrm>
            <a:off x="8171386" y="150168"/>
            <a:ext cx="580048" cy="52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Mode + Title 1">
  <p:cSld name="Dark Mode + Title">
    <p:bg>
      <p:bgPr>
        <a:solidFill>
          <a:srgbClr val="FFFAEB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8" name="Google Shape;468;p58"/>
          <p:cNvSpPr txBox="1">
            <a:spLocks noGrp="1"/>
          </p:cNvSpPr>
          <p:nvPr>
            <p:ph type="sldNum" idx="2"/>
          </p:nvPr>
        </p:nvSpPr>
        <p:spPr>
          <a:xfrm>
            <a:off x="8619449" y="4739425"/>
            <a:ext cx="40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58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0" name="Google Shape;470;p58"/>
          <p:cNvSpPr txBox="1">
            <a:spLocks noGrp="1"/>
          </p:cNvSpPr>
          <p:nvPr>
            <p:ph type="sldNum" idx="3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lvl="0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471" name="Google Shape;471;p58"/>
          <p:cNvSpPr txBox="1">
            <a:spLocks noGrp="1"/>
          </p:cNvSpPr>
          <p:nvPr>
            <p:ph type="title"/>
          </p:nvPr>
        </p:nvSpPr>
        <p:spPr>
          <a:xfrm>
            <a:off x="340425" y="496858"/>
            <a:ext cx="730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700"/>
              <a:buNone/>
              <a:defRPr sz="2200" b="1">
                <a:solidFill>
                  <a:srgbClr val="FFFAEB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472" name="Google Shape;472;p58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>
          <p15:clr>
            <a:srgbClr val="E46962"/>
          </p15:clr>
        </p15:guide>
        <p15:guide id="2" pos="2160">
          <p15:clr>
            <a:srgbClr val="E46962"/>
          </p15:clr>
        </p15:guide>
        <p15:guide id="3" pos="216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">
  <p:cSld name="ONE_COLUMN_TEXT_1_1_2_2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5" name="Google Shape;475;p59"/>
          <p:cNvSpPr txBox="1">
            <a:spLocks noGrp="1"/>
          </p:cNvSpPr>
          <p:nvPr>
            <p:ph type="sldNum" idx="2"/>
          </p:nvPr>
        </p:nvSpPr>
        <p:spPr>
          <a:xfrm>
            <a:off x="8619449" y="4739425"/>
            <a:ext cx="40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800" b="1">
                <a:solidFill>
                  <a:srgbClr val="FFFAEB"/>
                </a:solidFill>
              </a:defRPr>
            </a:lvl1pPr>
            <a:lvl2pPr lvl="1" algn="r">
              <a:buNone/>
              <a:defRPr sz="800" b="1">
                <a:solidFill>
                  <a:srgbClr val="FFFAEB"/>
                </a:solidFill>
              </a:defRPr>
            </a:lvl2pPr>
            <a:lvl3pPr lvl="2" algn="r">
              <a:buNone/>
              <a:defRPr sz="800" b="1">
                <a:solidFill>
                  <a:srgbClr val="FFFAEB"/>
                </a:solidFill>
              </a:defRPr>
            </a:lvl3pPr>
            <a:lvl4pPr lvl="3" algn="r">
              <a:buNone/>
              <a:defRPr sz="800" b="1">
                <a:solidFill>
                  <a:srgbClr val="FFFAEB"/>
                </a:solidFill>
              </a:defRPr>
            </a:lvl4pPr>
            <a:lvl5pPr lvl="4" algn="r">
              <a:buNone/>
              <a:defRPr sz="800" b="1">
                <a:solidFill>
                  <a:srgbClr val="FFFAEB"/>
                </a:solidFill>
              </a:defRPr>
            </a:lvl5pPr>
            <a:lvl6pPr lvl="5" algn="r">
              <a:buNone/>
              <a:defRPr sz="800" b="1">
                <a:solidFill>
                  <a:srgbClr val="FFFAEB"/>
                </a:solidFill>
              </a:defRPr>
            </a:lvl6pPr>
            <a:lvl7pPr lvl="6" algn="r">
              <a:buNone/>
              <a:defRPr sz="800" b="1">
                <a:solidFill>
                  <a:srgbClr val="FFFAEB"/>
                </a:solidFill>
              </a:defRPr>
            </a:lvl7pPr>
            <a:lvl8pPr lvl="7" algn="r">
              <a:buNone/>
              <a:defRPr sz="800" b="1">
                <a:solidFill>
                  <a:srgbClr val="FFFAEB"/>
                </a:solidFill>
              </a:defRPr>
            </a:lvl8pPr>
            <a:lvl9pPr lvl="8" algn="r">
              <a:buNone/>
              <a:defRPr sz="800" b="1"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6" name="Google Shape;476;p59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7" name="Google Shape;477;p59"/>
          <p:cNvSpPr txBox="1">
            <a:spLocks noGrp="1"/>
          </p:cNvSpPr>
          <p:nvPr>
            <p:ph type="sldNum" idx="3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478" name="Google Shape;478;p59"/>
          <p:cNvSpPr>
            <a:spLocks noGrp="1"/>
          </p:cNvSpPr>
          <p:nvPr>
            <p:ph type="pic" idx="4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SECTION_HEADER_4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64" y="-1"/>
            <a:ext cx="91360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(DARK MODE) 1">
  <p:cSld name="Title Only (DARK MODE)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6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4" name="Google Shape;484;p61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5" name="Google Shape;485;p61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lvl="0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486" name="Google Shape;486;p61"/>
          <p:cNvSpPr txBox="1">
            <a:spLocks noGrp="1"/>
          </p:cNvSpPr>
          <p:nvPr>
            <p:ph type="title"/>
          </p:nvPr>
        </p:nvSpPr>
        <p:spPr>
          <a:xfrm>
            <a:off x="340425" y="466855"/>
            <a:ext cx="1928700" cy="3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000"/>
              <a:buNone/>
              <a:defRPr sz="2600" b="1">
                <a:solidFill>
                  <a:srgbClr val="1E1E1E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487" name="Google Shape;487;p61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>
          <p15:clr>
            <a:srgbClr val="E46962"/>
          </p15:clr>
        </p15:guide>
        <p15:guide id="2" pos="2160">
          <p15:clr>
            <a:srgbClr val="E46962"/>
          </p15:clr>
        </p15:guide>
        <p15:guide id="3" pos="216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">
  <p:cSld name="Custom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2"/>
          <p:cNvSpPr/>
          <p:nvPr/>
        </p:nvSpPr>
        <p:spPr>
          <a:xfrm>
            <a:off x="8484394" y="4874066"/>
            <a:ext cx="244200" cy="1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2"/>
          <p:cNvSpPr txBox="1">
            <a:spLocks noGrp="1"/>
          </p:cNvSpPr>
          <p:nvPr>
            <p:ph type="body" idx="1"/>
          </p:nvPr>
        </p:nvSpPr>
        <p:spPr>
          <a:xfrm>
            <a:off x="416051" y="31198"/>
            <a:ext cx="28824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667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600"/>
              <a:buChar char="●"/>
              <a:defRPr sz="600" b="0"/>
            </a:lvl1pPr>
            <a:lvl2pPr marL="914400" lvl="1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1" name="Google Shape;491;p62"/>
          <p:cNvSpPr txBox="1"/>
          <p:nvPr/>
        </p:nvSpPr>
        <p:spPr>
          <a:xfrm>
            <a:off x="7582836" y="4874536"/>
            <a:ext cx="899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" sz="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Private and confidential</a:t>
            </a:r>
            <a:endParaRPr sz="1100"/>
          </a:p>
        </p:txBody>
      </p:sp>
      <p:pic>
        <p:nvPicPr>
          <p:cNvPr id="492" name="Google Shape;492;p62"/>
          <p:cNvPicPr preferRelativeResize="0"/>
          <p:nvPr/>
        </p:nvPicPr>
        <p:blipFill rotWithShape="1">
          <a:blip r:embed="rId2">
            <a:alphaModFix/>
          </a:blip>
          <a:srcRect r="66327" b="7080"/>
          <a:stretch/>
        </p:blipFill>
        <p:spPr>
          <a:xfrm>
            <a:off x="8171386" y="150168"/>
            <a:ext cx="580048" cy="52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3 1">
  <p:cSld name="TITLE_1">
    <p:bg>
      <p:bgPr>
        <a:solidFill>
          <a:srgbClr val="FA500F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3"/>
          <p:cNvSpPr/>
          <p:nvPr/>
        </p:nvSpPr>
        <p:spPr>
          <a:xfrm rot="10800000" flipH="1">
            <a:off x="0" y="50"/>
            <a:ext cx="9144000" cy="51375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495" name="Google Shape;495;p63"/>
          <p:cNvPicPr preferRelativeResize="0"/>
          <p:nvPr/>
        </p:nvPicPr>
        <p:blipFill rotWithShape="1">
          <a:blip r:embed="rId2">
            <a:alphaModFix amt="35000"/>
          </a:blip>
          <a:srcRect l="5827" t="29975" r="6406" b="14638"/>
          <a:stretch/>
        </p:blipFill>
        <p:spPr>
          <a:xfrm>
            <a:off x="-4" y="0"/>
            <a:ext cx="9144003" cy="461817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3"/>
          <p:cNvSpPr txBox="1">
            <a:spLocks noGrp="1"/>
          </p:cNvSpPr>
          <p:nvPr>
            <p:ph type="ctrTitle"/>
          </p:nvPr>
        </p:nvSpPr>
        <p:spPr>
          <a:xfrm>
            <a:off x="335916" y="1556925"/>
            <a:ext cx="3807900" cy="16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3500"/>
              <a:buNone/>
              <a:defRPr sz="3500" b="1">
                <a:solidFill>
                  <a:srgbClr val="FFFAEB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5200"/>
              <a:buNone/>
              <a:defRPr sz="52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497" name="Google Shape;497;p6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AEB"/>
                </a:solidFill>
              </a:defRPr>
            </a:lvl1pPr>
            <a:lvl2pPr lvl="1">
              <a:buNone/>
              <a:defRPr>
                <a:solidFill>
                  <a:srgbClr val="FFFAEB"/>
                </a:solidFill>
              </a:defRPr>
            </a:lvl2pPr>
            <a:lvl3pPr lvl="2">
              <a:buNone/>
              <a:defRPr>
                <a:solidFill>
                  <a:srgbClr val="FFFAEB"/>
                </a:solidFill>
              </a:defRPr>
            </a:lvl3pPr>
            <a:lvl4pPr lvl="3">
              <a:buNone/>
              <a:defRPr>
                <a:solidFill>
                  <a:srgbClr val="FFFAEB"/>
                </a:solidFill>
              </a:defRPr>
            </a:lvl4pPr>
            <a:lvl5pPr lvl="4">
              <a:buNone/>
              <a:defRPr>
                <a:solidFill>
                  <a:srgbClr val="FFFAEB"/>
                </a:solidFill>
              </a:defRPr>
            </a:lvl5pPr>
            <a:lvl6pPr lvl="5">
              <a:buNone/>
              <a:defRPr>
                <a:solidFill>
                  <a:srgbClr val="FFFAEB"/>
                </a:solidFill>
              </a:defRPr>
            </a:lvl6pPr>
            <a:lvl7pPr lvl="6">
              <a:buNone/>
              <a:defRPr>
                <a:solidFill>
                  <a:srgbClr val="FFFAEB"/>
                </a:solidFill>
              </a:defRPr>
            </a:lvl7pPr>
            <a:lvl8pPr lvl="7">
              <a:buNone/>
              <a:defRPr>
                <a:solidFill>
                  <a:srgbClr val="FFFAEB"/>
                </a:solidFill>
              </a:defRPr>
            </a:lvl8pPr>
            <a:lvl9pPr lvl="8">
              <a:buNone/>
              <a:defRPr>
                <a:solidFill>
                  <a:srgbClr val="FFFAE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63"/>
          <p:cNvSpPr/>
          <p:nvPr/>
        </p:nvSpPr>
        <p:spPr>
          <a:xfrm>
            <a:off x="0" y="3565725"/>
            <a:ext cx="9144000" cy="15783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499" name="Google Shape;499;p63"/>
          <p:cNvPicPr preferRelativeResize="0"/>
          <p:nvPr/>
        </p:nvPicPr>
        <p:blipFill rotWithShape="1">
          <a:blip r:embed="rId3">
            <a:alphaModFix/>
          </a:blip>
          <a:srcRect r="29720" b="1874"/>
          <a:stretch/>
        </p:blipFill>
        <p:spPr>
          <a:xfrm>
            <a:off x="5050525" y="1119400"/>
            <a:ext cx="4093475" cy="402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3"/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371808" y="419100"/>
            <a:ext cx="1602301" cy="3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3"/>
          <p:cNvSpPr txBox="1">
            <a:spLocks noGrp="1"/>
          </p:cNvSpPr>
          <p:nvPr>
            <p:ph type="sldNum" idx="2"/>
          </p:nvPr>
        </p:nvSpPr>
        <p:spPr>
          <a:xfrm>
            <a:off x="371803" y="4743950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buNone/>
              <a:defRPr sz="600">
                <a:solidFill>
                  <a:srgbClr val="ADADAD"/>
                </a:solidFill>
              </a:defRPr>
            </a:lvl1pPr>
            <a:lvl2pPr lvl="1" algn="l">
              <a:buNone/>
              <a:defRPr sz="600">
                <a:solidFill>
                  <a:srgbClr val="ADADAD"/>
                </a:solidFill>
              </a:defRPr>
            </a:lvl2pPr>
            <a:lvl3pPr lvl="2" algn="l">
              <a:buNone/>
              <a:defRPr sz="600">
                <a:solidFill>
                  <a:srgbClr val="ADADAD"/>
                </a:solidFill>
              </a:defRPr>
            </a:lvl3pPr>
            <a:lvl4pPr lvl="3" algn="l">
              <a:buNone/>
              <a:defRPr sz="600">
                <a:solidFill>
                  <a:srgbClr val="ADADAD"/>
                </a:solidFill>
              </a:defRPr>
            </a:lvl4pPr>
            <a:lvl5pPr lvl="4" algn="l">
              <a:buNone/>
              <a:defRPr sz="600">
                <a:solidFill>
                  <a:srgbClr val="ADADAD"/>
                </a:solidFill>
              </a:defRPr>
            </a:lvl5pPr>
            <a:lvl6pPr lvl="5" algn="l">
              <a:buNone/>
              <a:defRPr sz="600">
                <a:solidFill>
                  <a:srgbClr val="ADADAD"/>
                </a:solidFill>
              </a:defRPr>
            </a:lvl6pPr>
            <a:lvl7pPr lvl="6" algn="l">
              <a:buNone/>
              <a:defRPr sz="600">
                <a:solidFill>
                  <a:srgbClr val="ADADAD"/>
                </a:solidFill>
              </a:defRPr>
            </a:lvl7pPr>
            <a:lvl8pPr lvl="7" algn="l">
              <a:buNone/>
              <a:defRPr sz="600">
                <a:solidFill>
                  <a:srgbClr val="ADADAD"/>
                </a:solidFill>
              </a:defRPr>
            </a:lvl8pPr>
            <a:lvl9pPr lvl="8" algn="l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NE_COLUMN_TEXT_2_1_1">
  <p:cSld name="ONE_COLUMN_TEXT_2_1_1_2">
    <p:bg>
      <p:bgPr>
        <a:solidFill>
          <a:srgbClr val="000000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4"/>
          <p:cNvSpPr/>
          <p:nvPr/>
        </p:nvSpPr>
        <p:spPr>
          <a:xfrm rot="10800000" flipH="1">
            <a:off x="0" y="1"/>
            <a:ext cx="9144000" cy="514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4"/>
          <p:cNvSpPr/>
          <p:nvPr/>
        </p:nvSpPr>
        <p:spPr>
          <a:xfrm>
            <a:off x="0" y="4688725"/>
            <a:ext cx="9144000" cy="454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64"/>
          <p:cNvCxnSpPr/>
          <p:nvPr/>
        </p:nvCxnSpPr>
        <p:spPr>
          <a:xfrm>
            <a:off x="8585910" y="4869834"/>
            <a:ext cx="0" cy="114000"/>
          </a:xfrm>
          <a:prstGeom prst="straightConnector1">
            <a:avLst/>
          </a:prstGeom>
          <a:noFill/>
          <a:ln w="9525" cap="flat" cmpd="sng">
            <a:solidFill>
              <a:srgbClr val="5858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6" name="Google Shape;506;p64"/>
          <p:cNvSpPr/>
          <p:nvPr/>
        </p:nvSpPr>
        <p:spPr>
          <a:xfrm>
            <a:off x="2628900" y="587950"/>
            <a:ext cx="1899300" cy="18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4"/>
          <p:cNvSpPr/>
          <p:nvPr/>
        </p:nvSpPr>
        <p:spPr>
          <a:xfrm>
            <a:off x="2628900" y="2633825"/>
            <a:ext cx="1899300" cy="18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4"/>
          <p:cNvSpPr/>
          <p:nvPr/>
        </p:nvSpPr>
        <p:spPr>
          <a:xfrm>
            <a:off x="4765575" y="587950"/>
            <a:ext cx="1899300" cy="18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4"/>
          <p:cNvSpPr/>
          <p:nvPr/>
        </p:nvSpPr>
        <p:spPr>
          <a:xfrm>
            <a:off x="4765575" y="2633825"/>
            <a:ext cx="1899300" cy="18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4"/>
          <p:cNvSpPr/>
          <p:nvPr/>
        </p:nvSpPr>
        <p:spPr>
          <a:xfrm>
            <a:off x="6902250" y="587950"/>
            <a:ext cx="1899300" cy="18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4"/>
          <p:cNvSpPr/>
          <p:nvPr/>
        </p:nvSpPr>
        <p:spPr>
          <a:xfrm>
            <a:off x="6902250" y="2633825"/>
            <a:ext cx="1899300" cy="188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4"/>
          <p:cNvSpPr/>
          <p:nvPr/>
        </p:nvSpPr>
        <p:spPr>
          <a:xfrm>
            <a:off x="-1" y="-1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64"/>
          <p:cNvSpPr txBox="1">
            <a:spLocks noGrp="1"/>
          </p:cNvSpPr>
          <p:nvPr>
            <p:ph type="sldNum" idx="12"/>
          </p:nvPr>
        </p:nvSpPr>
        <p:spPr>
          <a:xfrm>
            <a:off x="8712597" y="4789303"/>
            <a:ext cx="30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1"/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1"/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1"/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1"/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1"/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1"/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1"/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1"/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  <a:defRPr b="1"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/>
          </a:p>
        </p:txBody>
      </p:sp>
      <p:cxnSp>
        <p:nvCxnSpPr>
          <p:cNvPr id="514" name="Google Shape;514;p64"/>
          <p:cNvCxnSpPr/>
          <p:nvPr/>
        </p:nvCxnSpPr>
        <p:spPr>
          <a:xfrm>
            <a:off x="8585910" y="4869834"/>
            <a:ext cx="0" cy="114000"/>
          </a:xfrm>
          <a:prstGeom prst="straightConnector1">
            <a:avLst/>
          </a:prstGeom>
          <a:noFill/>
          <a:ln w="9525" cap="flat" cmpd="sng">
            <a:solidFill>
              <a:srgbClr val="58585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5" name="Google Shape;515;p64"/>
          <p:cNvSpPr txBox="1">
            <a:spLocks noGrp="1"/>
          </p:cNvSpPr>
          <p:nvPr>
            <p:ph type="title"/>
          </p:nvPr>
        </p:nvSpPr>
        <p:spPr>
          <a:xfrm>
            <a:off x="340425" y="466854"/>
            <a:ext cx="1928700" cy="31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Arial"/>
              <a:buNone/>
              <a:defRPr sz="2600" b="1">
                <a:solidFill>
                  <a:srgbClr val="1E1E1E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64"/>
          <p:cNvSpPr/>
          <p:nvPr/>
        </p:nvSpPr>
        <p:spPr>
          <a:xfrm>
            <a:off x="-1" y="591624"/>
            <a:ext cx="281700" cy="28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64"/>
          <p:cNvSpPr txBox="1">
            <a:spLocks noGrp="1"/>
          </p:cNvSpPr>
          <p:nvPr>
            <p:ph type="body" idx="1"/>
          </p:nvPr>
        </p:nvSpPr>
        <p:spPr>
          <a:xfrm>
            <a:off x="2813099" y="1713675"/>
            <a:ext cx="14979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1pPr>
            <a:lvl2pPr marL="914400" lvl="1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 b="1">
                <a:solidFill>
                  <a:srgbClr val="1E1E1E"/>
                </a:solidFill>
              </a:defRPr>
            </a:lvl2pPr>
            <a:lvl3pPr marL="1371600" lvl="2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■"/>
              <a:defRPr sz="800" b="1">
                <a:solidFill>
                  <a:srgbClr val="1E1E1E"/>
                </a:solidFill>
              </a:defRPr>
            </a:lvl3pPr>
            <a:lvl4pPr marL="1828800" lvl="3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●"/>
              <a:defRPr sz="800" b="1">
                <a:solidFill>
                  <a:srgbClr val="1E1E1E"/>
                </a:solidFill>
              </a:defRPr>
            </a:lvl4pPr>
            <a:lvl5pPr marL="2286000" lvl="4" indent="-279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800"/>
              <a:buChar char="○"/>
              <a:defRPr sz="800" b="1">
                <a:solidFill>
                  <a:srgbClr val="1E1E1E"/>
                </a:solidFill>
              </a:defRPr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8" name="Google Shape;518;p64"/>
          <p:cNvSpPr txBox="1">
            <a:spLocks noGrp="1"/>
          </p:cNvSpPr>
          <p:nvPr>
            <p:ph type="body" idx="2"/>
          </p:nvPr>
        </p:nvSpPr>
        <p:spPr>
          <a:xfrm>
            <a:off x="4950424" y="1713675"/>
            <a:ext cx="14979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19" name="Google Shape;519;p64"/>
          <p:cNvSpPr txBox="1">
            <a:spLocks noGrp="1"/>
          </p:cNvSpPr>
          <p:nvPr>
            <p:ph type="body" idx="3"/>
          </p:nvPr>
        </p:nvSpPr>
        <p:spPr>
          <a:xfrm>
            <a:off x="7096400" y="1713675"/>
            <a:ext cx="14979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0" name="Google Shape;520;p64"/>
          <p:cNvSpPr txBox="1">
            <a:spLocks noGrp="1"/>
          </p:cNvSpPr>
          <p:nvPr>
            <p:ph type="body" idx="4"/>
          </p:nvPr>
        </p:nvSpPr>
        <p:spPr>
          <a:xfrm>
            <a:off x="2813099" y="3751677"/>
            <a:ext cx="14979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1" name="Google Shape;521;p64"/>
          <p:cNvSpPr txBox="1">
            <a:spLocks noGrp="1"/>
          </p:cNvSpPr>
          <p:nvPr>
            <p:ph type="body" idx="5"/>
          </p:nvPr>
        </p:nvSpPr>
        <p:spPr>
          <a:xfrm>
            <a:off x="4950424" y="3751677"/>
            <a:ext cx="14979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2" name="Google Shape;522;p64"/>
          <p:cNvSpPr txBox="1">
            <a:spLocks noGrp="1"/>
          </p:cNvSpPr>
          <p:nvPr>
            <p:ph type="body" idx="6"/>
          </p:nvPr>
        </p:nvSpPr>
        <p:spPr>
          <a:xfrm>
            <a:off x="7096400" y="3751677"/>
            <a:ext cx="14979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/3">
  <p:cSld name="2/3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5"/>
          <p:cNvSpPr txBox="1">
            <a:spLocks noGrp="1"/>
          </p:cNvSpPr>
          <p:nvPr>
            <p:ph type="title"/>
          </p:nvPr>
        </p:nvSpPr>
        <p:spPr>
          <a:xfrm>
            <a:off x="416052" y="129159"/>
            <a:ext cx="5226000" cy="28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0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/>
            </a:lvl1pPr>
            <a:lvl2pPr lvl="1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65"/>
          <p:cNvSpPr/>
          <p:nvPr/>
        </p:nvSpPr>
        <p:spPr>
          <a:xfrm>
            <a:off x="5872734" y="0"/>
            <a:ext cx="3271200" cy="5143500"/>
          </a:xfrm>
          <a:prstGeom prst="rect">
            <a:avLst/>
          </a:prstGeom>
          <a:solidFill>
            <a:srgbClr val="E0DEFE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0F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5"/>
          <p:cNvSpPr txBox="1">
            <a:spLocks noGrp="1"/>
          </p:cNvSpPr>
          <p:nvPr>
            <p:ph type="subTitle" idx="1"/>
          </p:nvPr>
        </p:nvSpPr>
        <p:spPr>
          <a:xfrm>
            <a:off x="416051" y="478291"/>
            <a:ext cx="5226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9pPr>
          </a:lstStyle>
          <a:p>
            <a:endParaRPr/>
          </a:p>
        </p:txBody>
      </p:sp>
      <p:sp>
        <p:nvSpPr>
          <p:cNvPr id="527" name="Google Shape;527;p65"/>
          <p:cNvSpPr txBox="1">
            <a:spLocks noGrp="1"/>
          </p:cNvSpPr>
          <p:nvPr>
            <p:ph type="body" idx="2"/>
          </p:nvPr>
        </p:nvSpPr>
        <p:spPr>
          <a:xfrm>
            <a:off x="416051" y="31198"/>
            <a:ext cx="28824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667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Char char="●"/>
              <a:defRPr sz="600" b="0"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8" name="Google Shape;528;p65"/>
          <p:cNvSpPr/>
          <p:nvPr/>
        </p:nvSpPr>
        <p:spPr>
          <a:xfrm>
            <a:off x="416052" y="4850547"/>
            <a:ext cx="404313" cy="113300"/>
          </a:xfrm>
          <a:custGeom>
            <a:avLst/>
            <a:gdLst/>
            <a:ahLst/>
            <a:cxnLst/>
            <a:rect l="l" t="t" r="r" b="b"/>
            <a:pathLst>
              <a:path w="1078169" h="302134" extrusionOk="0">
                <a:moveTo>
                  <a:pt x="135721" y="71284"/>
                </a:moveTo>
                <a:lnTo>
                  <a:pt x="109085" y="189249"/>
                </a:lnTo>
                <a:lnTo>
                  <a:pt x="161091" y="189249"/>
                </a:lnTo>
                <a:close/>
                <a:moveTo>
                  <a:pt x="394483" y="66210"/>
                </a:moveTo>
                <a:cubicBezTo>
                  <a:pt x="377993" y="71284"/>
                  <a:pt x="374189" y="80163"/>
                  <a:pt x="374189" y="89042"/>
                </a:cubicBezTo>
                <a:cubicBezTo>
                  <a:pt x="374189" y="109337"/>
                  <a:pt x="400825" y="115679"/>
                  <a:pt x="418583" y="123290"/>
                </a:cubicBezTo>
                <a:cubicBezTo>
                  <a:pt x="447757" y="134705"/>
                  <a:pt x="501033" y="148658"/>
                  <a:pt x="499763" y="210811"/>
                </a:cubicBezTo>
                <a:cubicBezTo>
                  <a:pt x="499763" y="247596"/>
                  <a:pt x="464247" y="283112"/>
                  <a:pt x="422389" y="295797"/>
                </a:cubicBezTo>
                <a:cubicBezTo>
                  <a:pt x="371653" y="311018"/>
                  <a:pt x="319645" y="295797"/>
                  <a:pt x="287933" y="281844"/>
                </a:cubicBezTo>
                <a:lnTo>
                  <a:pt x="287933" y="213348"/>
                </a:lnTo>
                <a:cubicBezTo>
                  <a:pt x="314573" y="231106"/>
                  <a:pt x="338671" y="242522"/>
                  <a:pt x="367845" y="242522"/>
                </a:cubicBezTo>
                <a:cubicBezTo>
                  <a:pt x="385605" y="242522"/>
                  <a:pt x="412241" y="233643"/>
                  <a:pt x="412241" y="209543"/>
                </a:cubicBezTo>
                <a:cubicBezTo>
                  <a:pt x="412241" y="189248"/>
                  <a:pt x="393215" y="182906"/>
                  <a:pt x="381797" y="176564"/>
                </a:cubicBezTo>
                <a:cubicBezTo>
                  <a:pt x="318377" y="142316"/>
                  <a:pt x="337403" y="72552"/>
                  <a:pt x="394483" y="66210"/>
                </a:cubicBezTo>
                <a:close/>
                <a:moveTo>
                  <a:pt x="894245" y="9131"/>
                </a:moveTo>
                <a:lnTo>
                  <a:pt x="972889" y="9131"/>
                </a:lnTo>
                <a:lnTo>
                  <a:pt x="972889" y="236181"/>
                </a:lnTo>
                <a:lnTo>
                  <a:pt x="1078169" y="236181"/>
                </a:lnTo>
                <a:lnTo>
                  <a:pt x="1078169" y="295797"/>
                </a:lnTo>
                <a:lnTo>
                  <a:pt x="894245" y="295797"/>
                </a:lnTo>
                <a:close/>
                <a:moveTo>
                  <a:pt x="564453" y="9131"/>
                </a:moveTo>
                <a:lnTo>
                  <a:pt x="650707" y="9131"/>
                </a:lnTo>
                <a:lnTo>
                  <a:pt x="690029" y="181638"/>
                </a:lnTo>
                <a:lnTo>
                  <a:pt x="730617" y="9131"/>
                </a:lnTo>
                <a:lnTo>
                  <a:pt x="816873" y="9131"/>
                </a:lnTo>
                <a:lnTo>
                  <a:pt x="854925" y="295797"/>
                </a:lnTo>
                <a:lnTo>
                  <a:pt x="773745" y="295797"/>
                </a:lnTo>
                <a:lnTo>
                  <a:pt x="759793" y="114411"/>
                </a:lnTo>
                <a:lnTo>
                  <a:pt x="721739" y="295797"/>
                </a:lnTo>
                <a:lnTo>
                  <a:pt x="658317" y="295797"/>
                </a:lnTo>
                <a:lnTo>
                  <a:pt x="621533" y="114411"/>
                </a:lnTo>
                <a:lnTo>
                  <a:pt x="607581" y="295797"/>
                </a:lnTo>
                <a:lnTo>
                  <a:pt x="526401" y="295797"/>
                </a:lnTo>
                <a:close/>
                <a:moveTo>
                  <a:pt x="86253" y="9131"/>
                </a:moveTo>
                <a:lnTo>
                  <a:pt x="183923" y="9131"/>
                </a:lnTo>
                <a:lnTo>
                  <a:pt x="270177" y="295797"/>
                </a:lnTo>
                <a:lnTo>
                  <a:pt x="183923" y="295797"/>
                </a:lnTo>
                <a:lnTo>
                  <a:pt x="172507" y="243791"/>
                </a:lnTo>
                <a:lnTo>
                  <a:pt x="97669" y="243791"/>
                </a:lnTo>
                <a:lnTo>
                  <a:pt x="86253" y="295797"/>
                </a:lnTo>
                <a:lnTo>
                  <a:pt x="0" y="295797"/>
                </a:lnTo>
                <a:close/>
                <a:moveTo>
                  <a:pt x="416643" y="173"/>
                </a:moveTo>
                <a:cubicBezTo>
                  <a:pt x="438563" y="1124"/>
                  <a:pt x="460127" y="5960"/>
                  <a:pt x="478201" y="14205"/>
                </a:cubicBezTo>
                <a:cubicBezTo>
                  <a:pt x="479469" y="31963"/>
                  <a:pt x="480737" y="49721"/>
                  <a:pt x="478201" y="89043"/>
                </a:cubicBezTo>
                <a:cubicBezTo>
                  <a:pt x="407169" y="26889"/>
                  <a:pt x="295545" y="52258"/>
                  <a:pt x="294277" y="109337"/>
                </a:cubicBezTo>
                <a:cubicBezTo>
                  <a:pt x="281911" y="29426"/>
                  <a:pt x="350883" y="-2681"/>
                  <a:pt x="416643" y="173"/>
                </a:cubicBezTo>
                <a:close/>
              </a:path>
            </a:pathLst>
          </a:custGeom>
          <a:solidFill>
            <a:srgbClr val="10069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5" descr="{&quot;HashCode&quot;:-1584269589,&quot;Placement&quot;:&quot;Footer&quot;,&quot;Top&quot;:524.1047,&quot;Left&quot;:905.3905,&quot;SlideWidth&quot;:960,&quot;SlideHeight&quot;:540}"/>
          <p:cNvSpPr txBox="1"/>
          <p:nvPr/>
        </p:nvSpPr>
        <p:spPr>
          <a:xfrm>
            <a:off x="8623844" y="4974952"/>
            <a:ext cx="520200" cy="1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  <a:endParaRPr sz="1100"/>
          </a:p>
        </p:txBody>
      </p:sp>
      <p:sp>
        <p:nvSpPr>
          <p:cNvPr id="530" name="Google Shape;530;p65"/>
          <p:cNvSpPr/>
          <p:nvPr/>
        </p:nvSpPr>
        <p:spPr>
          <a:xfrm>
            <a:off x="8789671" y="4925723"/>
            <a:ext cx="268800" cy="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r>
              <a:rPr lang="en"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lang="en" sz="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" type="obj">
  <p:cSld name="OBJECT">
    <p:bg>
      <p:bgPr>
        <a:solidFill>
          <a:schemeClr val="lt1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6"/>
          <p:cNvSpPr txBox="1">
            <a:spLocks noGrp="1"/>
          </p:cNvSpPr>
          <p:nvPr>
            <p:ph type="title"/>
          </p:nvPr>
        </p:nvSpPr>
        <p:spPr>
          <a:xfrm>
            <a:off x="289323" y="325041"/>
            <a:ext cx="8143800" cy="27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270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60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66"/>
          <p:cNvSpPr txBox="1">
            <a:spLocks noGrp="1"/>
          </p:cNvSpPr>
          <p:nvPr>
            <p:ph type="subTitle" idx="1"/>
          </p:nvPr>
        </p:nvSpPr>
        <p:spPr>
          <a:xfrm>
            <a:off x="289322" y="606029"/>
            <a:ext cx="8143800" cy="2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●"/>
              <a:defRPr sz="1500">
                <a:solidFill>
                  <a:schemeClr val="accent1"/>
                </a:solidFill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○"/>
              <a:defRPr sz="1500">
                <a:solidFill>
                  <a:schemeClr val="accent1"/>
                </a:solidFill>
              </a:defRPr>
            </a:lvl2pPr>
            <a:lvl3pPr lvl="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700"/>
              <a:buChar char="■"/>
              <a:defRPr sz="1500">
                <a:solidFill>
                  <a:schemeClr val="accent1"/>
                </a:solidFill>
              </a:defRPr>
            </a:lvl3pPr>
            <a:lvl4pPr lvl="3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4pPr>
            <a:lvl5pPr lvl="4" algn="l">
              <a:lnSpc>
                <a:spcPct val="10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800"/>
              <a:buChar char="○"/>
              <a:defRPr sz="900"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■"/>
              <a:defRPr sz="1500">
                <a:solidFill>
                  <a:schemeClr val="accent1"/>
                </a:solidFill>
              </a:defRPr>
            </a:lvl6pPr>
            <a:lvl7pPr lvl="6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200">
                <a:solidFill>
                  <a:schemeClr val="accent1"/>
                </a:solidFill>
              </a:defRPr>
            </a:lvl7pPr>
            <a:lvl8pPr lvl="7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 sz="1200">
                <a:solidFill>
                  <a:schemeClr val="accent1"/>
                </a:solidFill>
              </a:defRPr>
            </a:lvl8pPr>
            <a:lvl9pPr lvl="8" algn="l">
              <a:lnSpc>
                <a:spcPct val="105000"/>
              </a:lnSpc>
              <a:spcBef>
                <a:spcPts val="300"/>
              </a:spcBef>
              <a:spcAft>
                <a:spcPts val="200"/>
              </a:spcAft>
              <a:buClr>
                <a:schemeClr val="accent1"/>
              </a:buClr>
              <a:buSzPts val="900"/>
              <a:buFont typeface="Arial"/>
              <a:buChar char="■"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66"/>
          <p:cNvSpPr txBox="1">
            <a:spLocks noGrp="1"/>
          </p:cNvSpPr>
          <p:nvPr>
            <p:ph type="body" idx="2"/>
          </p:nvPr>
        </p:nvSpPr>
        <p:spPr>
          <a:xfrm>
            <a:off x="289799" y="1027349"/>
            <a:ext cx="8143500" cy="35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/>
            </a:lvl5pPr>
            <a:lvl6pPr marL="2743200" lvl="5" indent="-27305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AutoNum type="arabicPeriod"/>
              <a:defRPr/>
            </a:lvl6pPr>
            <a:lvl7pPr marL="3200400" lvl="6" indent="-2667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AutoNum type="romanLcPeriod"/>
              <a:defRPr/>
            </a:lvl7pPr>
            <a:lvl8pPr marL="3657600" lvl="7" indent="-3175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5" name="Google Shape;535;p66"/>
          <p:cNvSpPr txBox="1">
            <a:spLocks noGrp="1"/>
          </p:cNvSpPr>
          <p:nvPr>
            <p:ph type="dt" idx="10"/>
          </p:nvPr>
        </p:nvSpPr>
        <p:spPr>
          <a:xfrm>
            <a:off x="851298" y="4888705"/>
            <a:ext cx="807300" cy="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4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6" name="Google Shape;536;p66"/>
          <p:cNvSpPr txBox="1">
            <a:spLocks noGrp="1"/>
          </p:cNvSpPr>
          <p:nvPr>
            <p:ph type="ftr" idx="11"/>
          </p:nvPr>
        </p:nvSpPr>
        <p:spPr>
          <a:xfrm>
            <a:off x="1693800" y="4888708"/>
            <a:ext cx="6739200" cy="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040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7" name="Google Shape;537;p66"/>
          <p:cNvSpPr txBox="1">
            <a:spLocks noGrp="1"/>
          </p:cNvSpPr>
          <p:nvPr>
            <p:ph type="sldNum" idx="12"/>
          </p:nvPr>
        </p:nvSpPr>
        <p:spPr>
          <a:xfrm>
            <a:off x="8573400" y="4888705"/>
            <a:ext cx="491400" cy="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8" name="Google Shape;538;p66"/>
          <p:cNvSpPr/>
          <p:nvPr/>
        </p:nvSpPr>
        <p:spPr>
          <a:xfrm>
            <a:off x="289322" y="4884722"/>
            <a:ext cx="404313" cy="113300"/>
          </a:xfrm>
          <a:custGeom>
            <a:avLst/>
            <a:gdLst/>
            <a:ahLst/>
            <a:cxnLst/>
            <a:rect l="l" t="t" r="r" b="b"/>
            <a:pathLst>
              <a:path w="1078169" h="302134" extrusionOk="0">
                <a:moveTo>
                  <a:pt x="135721" y="71284"/>
                </a:moveTo>
                <a:lnTo>
                  <a:pt x="109085" y="189249"/>
                </a:lnTo>
                <a:lnTo>
                  <a:pt x="161091" y="189249"/>
                </a:lnTo>
                <a:close/>
                <a:moveTo>
                  <a:pt x="394483" y="66210"/>
                </a:moveTo>
                <a:cubicBezTo>
                  <a:pt x="377993" y="71284"/>
                  <a:pt x="374189" y="80163"/>
                  <a:pt x="374189" y="89042"/>
                </a:cubicBezTo>
                <a:cubicBezTo>
                  <a:pt x="374189" y="109337"/>
                  <a:pt x="400825" y="115679"/>
                  <a:pt x="418583" y="123290"/>
                </a:cubicBezTo>
                <a:cubicBezTo>
                  <a:pt x="447757" y="134705"/>
                  <a:pt x="501033" y="148658"/>
                  <a:pt x="499763" y="210811"/>
                </a:cubicBezTo>
                <a:cubicBezTo>
                  <a:pt x="499763" y="247596"/>
                  <a:pt x="464247" y="283112"/>
                  <a:pt x="422389" y="295797"/>
                </a:cubicBezTo>
                <a:cubicBezTo>
                  <a:pt x="371653" y="311018"/>
                  <a:pt x="319645" y="295797"/>
                  <a:pt x="287933" y="281844"/>
                </a:cubicBezTo>
                <a:lnTo>
                  <a:pt x="287933" y="213348"/>
                </a:lnTo>
                <a:cubicBezTo>
                  <a:pt x="314573" y="231106"/>
                  <a:pt x="338671" y="242522"/>
                  <a:pt x="367845" y="242522"/>
                </a:cubicBezTo>
                <a:cubicBezTo>
                  <a:pt x="385605" y="242522"/>
                  <a:pt x="412241" y="233643"/>
                  <a:pt x="412241" y="209543"/>
                </a:cubicBezTo>
                <a:cubicBezTo>
                  <a:pt x="412241" y="189248"/>
                  <a:pt x="393215" y="182906"/>
                  <a:pt x="381797" y="176564"/>
                </a:cubicBezTo>
                <a:cubicBezTo>
                  <a:pt x="318377" y="142316"/>
                  <a:pt x="337403" y="72552"/>
                  <a:pt x="394483" y="66210"/>
                </a:cubicBezTo>
                <a:close/>
                <a:moveTo>
                  <a:pt x="894245" y="9131"/>
                </a:moveTo>
                <a:lnTo>
                  <a:pt x="972889" y="9131"/>
                </a:lnTo>
                <a:lnTo>
                  <a:pt x="972889" y="236181"/>
                </a:lnTo>
                <a:lnTo>
                  <a:pt x="1078169" y="236181"/>
                </a:lnTo>
                <a:lnTo>
                  <a:pt x="1078169" y="295797"/>
                </a:lnTo>
                <a:lnTo>
                  <a:pt x="894245" y="295797"/>
                </a:lnTo>
                <a:close/>
                <a:moveTo>
                  <a:pt x="564453" y="9131"/>
                </a:moveTo>
                <a:lnTo>
                  <a:pt x="650707" y="9131"/>
                </a:lnTo>
                <a:lnTo>
                  <a:pt x="690029" y="181638"/>
                </a:lnTo>
                <a:lnTo>
                  <a:pt x="730617" y="9131"/>
                </a:lnTo>
                <a:lnTo>
                  <a:pt x="816873" y="9131"/>
                </a:lnTo>
                <a:lnTo>
                  <a:pt x="854925" y="295797"/>
                </a:lnTo>
                <a:lnTo>
                  <a:pt x="773745" y="295797"/>
                </a:lnTo>
                <a:lnTo>
                  <a:pt x="759793" y="114411"/>
                </a:lnTo>
                <a:lnTo>
                  <a:pt x="721739" y="295797"/>
                </a:lnTo>
                <a:lnTo>
                  <a:pt x="658317" y="295797"/>
                </a:lnTo>
                <a:lnTo>
                  <a:pt x="621533" y="114411"/>
                </a:lnTo>
                <a:lnTo>
                  <a:pt x="607581" y="295797"/>
                </a:lnTo>
                <a:lnTo>
                  <a:pt x="526401" y="295797"/>
                </a:lnTo>
                <a:close/>
                <a:moveTo>
                  <a:pt x="86253" y="9131"/>
                </a:moveTo>
                <a:lnTo>
                  <a:pt x="183923" y="9131"/>
                </a:lnTo>
                <a:lnTo>
                  <a:pt x="270177" y="295797"/>
                </a:lnTo>
                <a:lnTo>
                  <a:pt x="183923" y="295797"/>
                </a:lnTo>
                <a:lnTo>
                  <a:pt x="172507" y="243791"/>
                </a:lnTo>
                <a:lnTo>
                  <a:pt x="97669" y="243791"/>
                </a:lnTo>
                <a:lnTo>
                  <a:pt x="86253" y="295797"/>
                </a:lnTo>
                <a:lnTo>
                  <a:pt x="0" y="295797"/>
                </a:lnTo>
                <a:close/>
                <a:moveTo>
                  <a:pt x="416643" y="173"/>
                </a:moveTo>
                <a:cubicBezTo>
                  <a:pt x="438563" y="1124"/>
                  <a:pt x="460127" y="5960"/>
                  <a:pt x="478201" y="14205"/>
                </a:cubicBezTo>
                <a:cubicBezTo>
                  <a:pt x="479469" y="31963"/>
                  <a:pt x="480737" y="49721"/>
                  <a:pt x="478201" y="89043"/>
                </a:cubicBezTo>
                <a:cubicBezTo>
                  <a:pt x="407169" y="26889"/>
                  <a:pt x="295545" y="52258"/>
                  <a:pt x="294277" y="109337"/>
                </a:cubicBezTo>
                <a:cubicBezTo>
                  <a:pt x="281911" y="29426"/>
                  <a:pt x="350883" y="-2681"/>
                  <a:pt x="416643" y="173"/>
                </a:cubicBezTo>
                <a:close/>
              </a:path>
            </a:pathLst>
          </a:custGeom>
          <a:solidFill>
            <a:srgbClr val="10069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312">
          <p15:clr>
            <a:srgbClr val="547EBF"/>
          </p15:clr>
        </p15:guide>
        <p15:guide id="2" orient="horz" pos="647">
          <p15:clr>
            <a:srgbClr val="547EBF"/>
          </p15:clr>
        </p15:guide>
        <p15:guide id="3" pos="182">
          <p15:clr>
            <a:srgbClr val="547EBF"/>
          </p15:clr>
        </p15:guide>
        <p15:guide id="4" orient="horz" pos="2858">
          <p15:clr>
            <a:srgbClr val="547EBF"/>
          </p15:clr>
        </p15:guide>
        <p15:guide id="5" orient="horz" pos="2969">
          <p15:clr>
            <a:srgbClr val="547EBF"/>
          </p15:clr>
        </p15:guide>
        <p15:guide id="6" orient="horz" pos="559">
          <p15:clr>
            <a:srgbClr val="547EBF"/>
          </p15:clr>
        </p15:guide>
        <p15:guide id="7" orient="horz" pos="205">
          <p15:clr>
            <a:srgbClr val="547EBF"/>
          </p15:clr>
        </p15:guide>
        <p15:guide id="8" orient="horz" pos="382">
          <p15:clr>
            <a:srgbClr val="547EB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Mode + Title 1">
  <p:cSld name="Light Mode + Title">
    <p:bg>
      <p:bgPr>
        <a:solidFill>
          <a:srgbClr val="FFFAEB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7"/>
          <p:cNvSpPr/>
          <p:nvPr/>
        </p:nvSpPr>
        <p:spPr>
          <a:xfrm rot="10800000" flipH="1">
            <a:off x="0" y="25"/>
            <a:ext cx="9144000" cy="46887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6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lt1"/>
              </a:buClr>
              <a:buSzPts val="800"/>
              <a:buFont typeface="Arial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" name="Google Shape;542;p67"/>
          <p:cNvSpPr txBox="1">
            <a:spLocks noGrp="1"/>
          </p:cNvSpPr>
          <p:nvPr>
            <p:ph type="sldNum" idx="2"/>
          </p:nvPr>
        </p:nvSpPr>
        <p:spPr>
          <a:xfrm>
            <a:off x="8619449" y="4739425"/>
            <a:ext cx="401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rgbClr val="FFFAEB"/>
              </a:buClr>
              <a:buSzPts val="800"/>
              <a:buFont typeface="Arial"/>
              <a:buNone/>
              <a:defRPr sz="800" b="1">
                <a:solidFill>
                  <a:srgbClr val="FFFAE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3" name="Google Shape;543;p67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4" name="Google Shape;544;p67"/>
          <p:cNvSpPr txBox="1">
            <a:spLocks noGrp="1"/>
          </p:cNvSpPr>
          <p:nvPr>
            <p:ph type="sldNum" idx="3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lvl="0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 sz="800">
              <a:solidFill>
                <a:schemeClr val="lt1"/>
              </a:solidFill>
            </a:endParaRPr>
          </a:p>
        </p:txBody>
      </p:sp>
      <p:sp>
        <p:nvSpPr>
          <p:cNvPr id="545" name="Google Shape;545;p67"/>
          <p:cNvSpPr txBox="1">
            <a:spLocks noGrp="1"/>
          </p:cNvSpPr>
          <p:nvPr>
            <p:ph type="title"/>
          </p:nvPr>
        </p:nvSpPr>
        <p:spPr>
          <a:xfrm>
            <a:off x="340425" y="496858"/>
            <a:ext cx="730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 b="1">
                <a:solidFill>
                  <a:srgbClr val="1E1E1E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700"/>
              <a:buNone/>
              <a:defRPr sz="2200">
                <a:solidFill>
                  <a:srgbClr val="1E1E1E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67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FA500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>
          <p15:clr>
            <a:srgbClr val="E46962"/>
          </p15:clr>
        </p15:guide>
        <p15:guide id="2" pos="2160">
          <p15:clr>
            <a:srgbClr val="E46962"/>
          </p15:clr>
        </p15:guide>
        <p15:guide id="3" pos="216">
          <p15:clr>
            <a:srgbClr val="E46962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+ Image 1">
  <p:cSld name="One column text + Image"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8"/>
          <p:cNvSpPr/>
          <p:nvPr/>
        </p:nvSpPr>
        <p:spPr>
          <a:xfrm>
            <a:off x="0" y="0"/>
            <a:ext cx="2260200" cy="51480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0" tIns="0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chemeClr val="lt1"/>
              </a:buClr>
              <a:buSzPts val="800"/>
              <a:buFont typeface="Arial"/>
              <a:buNone/>
              <a:defRPr sz="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0" name="Google Shape;550;p68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1" name="Google Shape;551;p68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>
            <a:lvl1pPr marL="0" lvl="0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buClr>
                <a:srgbClr val="ADADAD"/>
              </a:buClr>
              <a:buSzPts val="600"/>
              <a:buFont typeface="Arial"/>
              <a:buNone/>
              <a:defRPr sz="600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sp>
        <p:nvSpPr>
          <p:cNvPr id="552" name="Google Shape;552;p68"/>
          <p:cNvSpPr txBox="1">
            <a:spLocks noGrp="1"/>
          </p:cNvSpPr>
          <p:nvPr>
            <p:ph type="title"/>
          </p:nvPr>
        </p:nvSpPr>
        <p:spPr>
          <a:xfrm>
            <a:off x="340425" y="466855"/>
            <a:ext cx="1928700" cy="3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000"/>
              <a:buNone/>
              <a:defRPr sz="2600" b="1">
                <a:solidFill>
                  <a:srgbClr val="1E1E1E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553" name="Google Shape;553;p68"/>
          <p:cNvSpPr/>
          <p:nvPr/>
        </p:nvSpPr>
        <p:spPr>
          <a:xfrm>
            <a:off x="0" y="591625"/>
            <a:ext cx="281700" cy="2817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8"/>
          <p:cNvSpPr txBox="1">
            <a:spLocks noGrp="1"/>
          </p:cNvSpPr>
          <p:nvPr>
            <p:ph type="body" idx="1"/>
          </p:nvPr>
        </p:nvSpPr>
        <p:spPr>
          <a:xfrm>
            <a:off x="2618450" y="1045100"/>
            <a:ext cx="2832000" cy="3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>
            <a:lvl1pPr marL="457200" lvl="0" indent="-279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800"/>
              <a:buChar char="●"/>
              <a:defRPr sz="1000" b="1">
                <a:solidFill>
                  <a:srgbClr val="FFFAEB"/>
                </a:solidFill>
              </a:defRPr>
            </a:lvl1pPr>
            <a:lvl2pPr marL="914400" lvl="1" indent="-279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800"/>
              <a:buChar char="○"/>
              <a:defRPr sz="1000">
                <a:solidFill>
                  <a:srgbClr val="FFFAEB"/>
                </a:solidFill>
              </a:defRPr>
            </a:lvl2pPr>
            <a:lvl3pPr marL="1371600" lvl="2" indent="-279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800"/>
              <a:buChar char="■"/>
              <a:defRPr sz="1000">
                <a:solidFill>
                  <a:srgbClr val="FFFAEB"/>
                </a:solidFill>
              </a:defRPr>
            </a:lvl3pPr>
            <a:lvl4pPr marL="1828800" lvl="3" indent="-279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800"/>
              <a:buChar char="●"/>
              <a:defRPr sz="1000">
                <a:solidFill>
                  <a:srgbClr val="FFFAEB"/>
                </a:solidFill>
              </a:defRPr>
            </a:lvl4pPr>
            <a:lvl5pPr marL="2286000" lvl="4" indent="-279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800"/>
              <a:buChar char="○"/>
              <a:defRPr sz="1000">
                <a:solidFill>
                  <a:srgbClr val="FFFAEB"/>
                </a:solidFill>
              </a:defRPr>
            </a:lvl5pPr>
            <a:lvl6pPr marL="2743200" lvl="5" indent="-279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800"/>
              <a:buChar char="■"/>
              <a:defRPr sz="1000">
                <a:solidFill>
                  <a:srgbClr val="FFFAEB"/>
                </a:solidFill>
              </a:defRPr>
            </a:lvl6pPr>
            <a:lvl7pPr marL="3200400" lvl="6" indent="-279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800"/>
              <a:buChar char="●"/>
              <a:defRPr sz="1000">
                <a:solidFill>
                  <a:srgbClr val="FFFAEB"/>
                </a:solidFill>
              </a:defRPr>
            </a:lvl7pPr>
            <a:lvl8pPr marL="3657600" lvl="7" indent="-279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800"/>
              <a:buChar char="○"/>
              <a:defRPr sz="1000">
                <a:solidFill>
                  <a:srgbClr val="FFFAEB"/>
                </a:solidFill>
              </a:defRPr>
            </a:lvl8pPr>
            <a:lvl9pPr marL="4114800" lvl="8" indent="-279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AEB"/>
              </a:buClr>
              <a:buSzPts val="800"/>
              <a:buChar char="■"/>
              <a:defRPr sz="1000"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555" name="Google Shape;555;p68"/>
          <p:cNvSpPr txBox="1">
            <a:spLocks noGrp="1"/>
          </p:cNvSpPr>
          <p:nvPr>
            <p:ph type="title" idx="3"/>
          </p:nvPr>
        </p:nvSpPr>
        <p:spPr>
          <a:xfrm>
            <a:off x="2618450" y="486275"/>
            <a:ext cx="2832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500F"/>
              </a:buClr>
              <a:buSzPts val="1200"/>
              <a:buNone/>
              <a:defRPr sz="1600" b="1">
                <a:solidFill>
                  <a:srgbClr val="FA500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56" name="Google Shape;556;p68"/>
          <p:cNvSpPr>
            <a:spLocks noGrp="1"/>
          </p:cNvSpPr>
          <p:nvPr>
            <p:ph type="pic" idx="4"/>
          </p:nvPr>
        </p:nvSpPr>
        <p:spPr>
          <a:xfrm>
            <a:off x="5745175" y="486275"/>
            <a:ext cx="3180600" cy="3793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15">
          <p15:clr>
            <a:srgbClr val="E46962"/>
          </p15:clr>
        </p15:guide>
        <p15:guide id="2" pos="2160">
          <p15:clr>
            <a:srgbClr val="E46962"/>
          </p15:clr>
        </p15:guide>
        <p15:guide id="3" pos="216">
          <p15:clr>
            <a:srgbClr val="E46962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Only">
  <p:cSld name="4_Title Only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9"/>
          <p:cNvSpPr txBox="1"/>
          <p:nvPr/>
        </p:nvSpPr>
        <p:spPr>
          <a:xfrm>
            <a:off x="197159" y="4827508"/>
            <a:ext cx="20319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0011"/>
              </a:buClr>
              <a:buSzPts val="500"/>
              <a:buFont typeface="Noto Sans Symbols"/>
              <a:buNone/>
            </a:pPr>
            <a:r>
              <a:rPr lang="en" sz="7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Group AI Management &amp; Strategy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DB0011"/>
              </a:buClr>
              <a:buSzPts val="500"/>
              <a:buFont typeface="Noto Sans Symbols"/>
              <a:buNone/>
            </a:pPr>
            <a:r>
              <a:rPr lang="en" sz="700" b="1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Group Emerging Technology, Innovation &amp; Ventures</a:t>
            </a:r>
            <a:endParaRPr sz="1100"/>
          </a:p>
        </p:txBody>
      </p:sp>
      <p:cxnSp>
        <p:nvCxnSpPr>
          <p:cNvPr id="559" name="Google Shape;559;p69"/>
          <p:cNvCxnSpPr/>
          <p:nvPr/>
        </p:nvCxnSpPr>
        <p:spPr>
          <a:xfrm>
            <a:off x="148018" y="4827600"/>
            <a:ext cx="0" cy="226800"/>
          </a:xfrm>
          <a:prstGeom prst="straightConnector1">
            <a:avLst/>
          </a:prstGeom>
          <a:noFill/>
          <a:ln w="38100" cap="flat" cmpd="sng">
            <a:solidFill>
              <a:srgbClr val="DB00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60" name="Google Shape;560;p69"/>
          <p:cNvSpPr txBox="1">
            <a:spLocks noGrp="1"/>
          </p:cNvSpPr>
          <p:nvPr>
            <p:ph type="title"/>
          </p:nvPr>
        </p:nvSpPr>
        <p:spPr>
          <a:xfrm>
            <a:off x="148018" y="207048"/>
            <a:ext cx="83388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700"/>
              <a:buFont typeface="Open Sans Light"/>
              <a:buNone/>
              <a:defRPr b="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55" Type="http://schemas.openxmlformats.org/officeDocument/2006/relationships/slideLayout" Target="../slideLayouts/slideLayout67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slideLayout" Target="../slideLayouts/slideLayout65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slideLayout" Target="../slideLayouts/slideLayout64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56" Type="http://schemas.openxmlformats.org/officeDocument/2006/relationships/theme" Target="../theme/theme2.xml"/><Relationship Id="rId8" Type="http://schemas.openxmlformats.org/officeDocument/2006/relationships/slideLayout" Target="../slideLayouts/slideLayout20.xml"/><Relationship Id="rId51" Type="http://schemas.openxmlformats.org/officeDocument/2006/relationships/slideLayout" Target="../slideLayouts/slideLayout63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66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/>
          <p:nvPr/>
        </p:nvSpPr>
        <p:spPr>
          <a:xfrm rot="10800000" flipH="1">
            <a:off x="0" y="0"/>
            <a:ext cx="9144000" cy="514800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0" y="4688725"/>
            <a:ext cx="91440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2800"/>
              <a:buNone/>
              <a:defRPr sz="2800">
                <a:solidFill>
                  <a:srgbClr val="FFFAEB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800"/>
              <a:buChar char="●"/>
              <a:defRPr sz="1800">
                <a:solidFill>
                  <a:srgbClr val="FFFAEB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400"/>
              <a:buChar char="○"/>
              <a:defRPr>
                <a:solidFill>
                  <a:srgbClr val="FFFAEB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400"/>
              <a:buChar char="■"/>
              <a:defRPr>
                <a:solidFill>
                  <a:srgbClr val="FFFAEB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400"/>
              <a:buChar char="●"/>
              <a:defRPr>
                <a:solidFill>
                  <a:srgbClr val="FFFAEB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400"/>
              <a:buChar char="○"/>
              <a:defRPr>
                <a:solidFill>
                  <a:srgbClr val="FFFAEB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400"/>
              <a:buChar char="■"/>
              <a:defRPr>
                <a:solidFill>
                  <a:srgbClr val="FFFAEB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400"/>
              <a:buChar char="●"/>
              <a:defRPr>
                <a:solidFill>
                  <a:srgbClr val="FFFAEB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400"/>
              <a:buChar char="○"/>
              <a:defRPr>
                <a:solidFill>
                  <a:srgbClr val="FFFAEB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AEB"/>
              </a:buClr>
              <a:buSzPts val="1400"/>
              <a:buChar char="■"/>
              <a:defRPr>
                <a:solidFill>
                  <a:srgbClr val="FFFAEB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800">
                <a:solidFill>
                  <a:schemeClr val="lt1"/>
                </a:solidFill>
              </a:defRPr>
            </a:lvl1pPr>
            <a:lvl2pPr lvl="1" algn="r">
              <a:buNone/>
              <a:defRPr sz="800">
                <a:solidFill>
                  <a:schemeClr val="lt1"/>
                </a:solidFill>
              </a:defRPr>
            </a:lvl2pPr>
            <a:lvl3pPr lvl="2" algn="r">
              <a:buNone/>
              <a:defRPr sz="800">
                <a:solidFill>
                  <a:schemeClr val="lt1"/>
                </a:solidFill>
              </a:defRPr>
            </a:lvl3pPr>
            <a:lvl4pPr lvl="3" algn="r">
              <a:buNone/>
              <a:defRPr sz="800">
                <a:solidFill>
                  <a:schemeClr val="lt1"/>
                </a:solidFill>
              </a:defRPr>
            </a:lvl4pPr>
            <a:lvl5pPr lvl="4" algn="r">
              <a:buNone/>
              <a:defRPr sz="800">
                <a:solidFill>
                  <a:schemeClr val="lt1"/>
                </a:solidFill>
              </a:defRPr>
            </a:lvl5pPr>
            <a:lvl6pPr lvl="5" algn="r">
              <a:buNone/>
              <a:defRPr sz="800">
                <a:solidFill>
                  <a:schemeClr val="lt1"/>
                </a:solidFill>
              </a:defRPr>
            </a:lvl6pPr>
            <a:lvl7pPr lvl="6" algn="r">
              <a:buNone/>
              <a:defRPr sz="800">
                <a:solidFill>
                  <a:schemeClr val="lt1"/>
                </a:solidFill>
              </a:defRPr>
            </a:lvl7pPr>
            <a:lvl8pPr lvl="7" algn="r">
              <a:buNone/>
              <a:defRPr sz="800">
                <a:solidFill>
                  <a:schemeClr val="lt1"/>
                </a:solidFill>
              </a:defRPr>
            </a:lvl8pPr>
            <a:lvl9pPr lvl="8" algn="r">
              <a:buNone/>
              <a:defRPr sz="800"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2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600">
                <a:solidFill>
                  <a:srgbClr val="ADADAD"/>
                </a:solidFill>
              </a:defRPr>
            </a:lvl1pPr>
            <a:lvl2pPr lvl="1" algn="r">
              <a:buNone/>
              <a:defRPr sz="600">
                <a:solidFill>
                  <a:srgbClr val="ADADAD"/>
                </a:solidFill>
              </a:defRPr>
            </a:lvl2pPr>
            <a:lvl3pPr lvl="2" algn="r">
              <a:buNone/>
              <a:defRPr sz="600">
                <a:solidFill>
                  <a:srgbClr val="ADADAD"/>
                </a:solidFill>
              </a:defRPr>
            </a:lvl3pPr>
            <a:lvl4pPr lvl="3" algn="r">
              <a:buNone/>
              <a:defRPr sz="600">
                <a:solidFill>
                  <a:srgbClr val="ADADAD"/>
                </a:solidFill>
              </a:defRPr>
            </a:lvl4pPr>
            <a:lvl5pPr lvl="4" algn="r">
              <a:buNone/>
              <a:defRPr sz="600">
                <a:solidFill>
                  <a:srgbClr val="ADADAD"/>
                </a:solidFill>
              </a:defRPr>
            </a:lvl5pPr>
            <a:lvl6pPr lvl="5" algn="r">
              <a:buNone/>
              <a:defRPr sz="600">
                <a:solidFill>
                  <a:srgbClr val="ADADAD"/>
                </a:solidFill>
              </a:defRPr>
            </a:lvl6pPr>
            <a:lvl7pPr lvl="6" algn="r">
              <a:buNone/>
              <a:defRPr sz="600">
                <a:solidFill>
                  <a:srgbClr val="ADADAD"/>
                </a:solidFill>
              </a:defRPr>
            </a:lvl7pPr>
            <a:lvl8pPr lvl="7" algn="r">
              <a:buNone/>
              <a:defRPr sz="600">
                <a:solidFill>
                  <a:srgbClr val="ADADAD"/>
                </a:solidFill>
              </a:defRPr>
            </a:lvl8pPr>
            <a:lvl9pPr lvl="8" algn="r">
              <a:buNone/>
              <a:defRPr sz="600">
                <a:solidFill>
                  <a:srgbClr val="ADADAD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©2024 Mistral AI. All rights reserved.</a:t>
            </a:r>
            <a:endParaRPr/>
          </a:p>
        </p:txBody>
      </p:sp>
      <p:cxnSp>
        <p:nvCxnSpPr>
          <p:cNvPr id="64" name="Google Shape;64;p14"/>
          <p:cNvCxnSpPr/>
          <p:nvPr/>
        </p:nvCxnSpPr>
        <p:spPr>
          <a:xfrm>
            <a:off x="8585910" y="4869835"/>
            <a:ext cx="0" cy="11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0"/>
          <p:cNvSpPr txBox="1">
            <a:spLocks noGrp="1"/>
          </p:cNvSpPr>
          <p:nvPr>
            <p:ph type="subTitle" idx="4294967295"/>
          </p:nvPr>
        </p:nvSpPr>
        <p:spPr>
          <a:xfrm>
            <a:off x="356568" y="4314604"/>
            <a:ext cx="2220900" cy="2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July 2025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567" name="Google Shape;567;p70"/>
          <p:cNvSpPr txBox="1">
            <a:spLocks noGrp="1"/>
          </p:cNvSpPr>
          <p:nvPr>
            <p:ph type="sldNum" idx="12"/>
          </p:nvPr>
        </p:nvSpPr>
        <p:spPr>
          <a:xfrm>
            <a:off x="371803" y="4743950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©2025 Mistral AI. All rights reserved.</a:t>
            </a:r>
            <a:endParaRPr/>
          </a:p>
        </p:txBody>
      </p:sp>
      <p:sp>
        <p:nvSpPr>
          <p:cNvPr id="568" name="Google Shape;568;p70"/>
          <p:cNvSpPr txBox="1">
            <a:spLocks noGrp="1"/>
          </p:cNvSpPr>
          <p:nvPr>
            <p:ph type="ctrTitle"/>
          </p:nvPr>
        </p:nvSpPr>
        <p:spPr>
          <a:xfrm>
            <a:off x="335916" y="1793850"/>
            <a:ext cx="3706800" cy="16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8205"/>
                </a:solidFill>
              </a:rPr>
              <a:t>Frontier AI. </a:t>
            </a:r>
            <a:br>
              <a:rPr lang="en" sz="3600"/>
            </a:br>
            <a:r>
              <a:rPr lang="en" sz="3600"/>
              <a:t>In your hands.</a:t>
            </a:r>
            <a:endParaRPr sz="3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0"/>
              <a:t>Configurable AI for all builders</a:t>
            </a:r>
            <a:endParaRPr sz="1600"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2"/>
          <p:cNvSpPr/>
          <p:nvPr/>
        </p:nvSpPr>
        <p:spPr>
          <a:xfrm>
            <a:off x="1131665" y="3382713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72"/>
          <p:cNvSpPr/>
          <p:nvPr/>
        </p:nvSpPr>
        <p:spPr>
          <a:xfrm>
            <a:off x="3158648" y="1116500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" name="Google Shape;593;p72" title="image (1).png"/>
          <p:cNvPicPr preferRelativeResize="0"/>
          <p:nvPr/>
        </p:nvPicPr>
        <p:blipFill rotWithShape="1">
          <a:blip r:embed="rId3">
            <a:alphaModFix/>
          </a:blip>
          <a:srcRect t="14382" b="-145"/>
          <a:stretch/>
        </p:blipFill>
        <p:spPr>
          <a:xfrm>
            <a:off x="3209525" y="1113000"/>
            <a:ext cx="822250" cy="60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72"/>
          <p:cNvSpPr/>
          <p:nvPr/>
        </p:nvSpPr>
        <p:spPr>
          <a:xfrm>
            <a:off x="3162697" y="2010650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72"/>
          <p:cNvSpPr/>
          <p:nvPr/>
        </p:nvSpPr>
        <p:spPr>
          <a:xfrm>
            <a:off x="5185765" y="2010650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72"/>
          <p:cNvSpPr/>
          <p:nvPr/>
        </p:nvSpPr>
        <p:spPr>
          <a:xfrm>
            <a:off x="5185765" y="1078275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72"/>
          <p:cNvSpPr/>
          <p:nvPr/>
        </p:nvSpPr>
        <p:spPr>
          <a:xfrm>
            <a:off x="7204048" y="1078275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72"/>
          <p:cNvSpPr/>
          <p:nvPr/>
        </p:nvSpPr>
        <p:spPr>
          <a:xfrm>
            <a:off x="1149197" y="2010650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72"/>
          <p:cNvSpPr/>
          <p:nvPr/>
        </p:nvSpPr>
        <p:spPr>
          <a:xfrm>
            <a:off x="1149198" y="1113013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72"/>
          <p:cNvSpPr txBox="1">
            <a:spLocks noGrp="1"/>
          </p:cNvSpPr>
          <p:nvPr>
            <p:ph type="title"/>
          </p:nvPr>
        </p:nvSpPr>
        <p:spPr>
          <a:xfrm>
            <a:off x="340425" y="496850"/>
            <a:ext cx="48471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 Mistral AI </a:t>
            </a:r>
            <a:r>
              <a:rPr lang="en">
                <a:solidFill>
                  <a:srgbClr val="FA500F"/>
                </a:solidFill>
              </a:rPr>
              <a:t>model landscape</a:t>
            </a:r>
            <a:endParaRPr>
              <a:solidFill>
                <a:srgbClr val="FA500F"/>
              </a:solidFill>
            </a:endParaRPr>
          </a:p>
        </p:txBody>
      </p:sp>
      <p:sp>
        <p:nvSpPr>
          <p:cNvPr id="601" name="Google Shape;601;p7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02" name="Google Shape;602;p72"/>
          <p:cNvSpPr txBox="1">
            <a:spLocks noGrp="1"/>
          </p:cNvSpPr>
          <p:nvPr>
            <p:ph type="sldNum" idx="2"/>
          </p:nvPr>
        </p:nvSpPr>
        <p:spPr>
          <a:xfrm>
            <a:off x="8619449" y="4739425"/>
            <a:ext cx="401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03" name="Google Shape;603;p72"/>
          <p:cNvSpPr txBox="1">
            <a:spLocks noGrp="1"/>
          </p:cNvSpPr>
          <p:nvPr>
            <p:ph type="sldNum" idx="4294967295"/>
          </p:nvPr>
        </p:nvSpPr>
        <p:spPr>
          <a:xfrm>
            <a:off x="5861328" y="4727525"/>
            <a:ext cx="25692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Confidential ©2025 Mistral AI. All rights reserved.</a:t>
            </a:r>
            <a:endParaRPr/>
          </a:p>
        </p:txBody>
      </p:sp>
      <p:sp>
        <p:nvSpPr>
          <p:cNvPr id="604" name="Google Shape;604;p72"/>
          <p:cNvSpPr txBox="1"/>
          <p:nvPr/>
        </p:nvSpPr>
        <p:spPr>
          <a:xfrm>
            <a:off x="290866" y="1689559"/>
            <a:ext cx="1059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-107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​"/>
            </a:pPr>
            <a:r>
              <a:rPr lang="en" sz="1200" b="1" i="0" u="none" strike="noStrike" cap="none">
                <a:solidFill>
                  <a:schemeClr val="dk1"/>
                </a:solidFill>
              </a:rPr>
              <a:t>Premier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 b="1" i="0" u="none" strike="noStrike" cap="none">
                <a:solidFill>
                  <a:schemeClr val="dk1"/>
                </a:solidFill>
              </a:rPr>
              <a:t>models</a:t>
            </a:r>
            <a:endParaRPr sz="12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605" name="Google Shape;605;p72"/>
          <p:cNvSpPr txBox="1"/>
          <p:nvPr/>
        </p:nvSpPr>
        <p:spPr>
          <a:xfrm>
            <a:off x="313516" y="3395176"/>
            <a:ext cx="1014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Char char="​"/>
            </a:pPr>
            <a:r>
              <a:rPr lang="en" sz="1200" b="1">
                <a:solidFill>
                  <a:schemeClr val="dk1"/>
                </a:solidFill>
              </a:rPr>
              <a:t>Open-</a:t>
            </a:r>
            <a:br>
              <a:rPr lang="en" sz="1200" b="1">
                <a:solidFill>
                  <a:schemeClr val="dk1"/>
                </a:solidFill>
              </a:rPr>
            </a:br>
            <a:r>
              <a:rPr lang="en" sz="1200" b="1">
                <a:solidFill>
                  <a:schemeClr val="dk1"/>
                </a:solidFill>
              </a:rPr>
              <a:t>source</a:t>
            </a:r>
            <a:r>
              <a:rPr lang="en" sz="1200" b="1" i="0" u="none" strike="noStrike" cap="none">
                <a:solidFill>
                  <a:schemeClr val="dk1"/>
                </a:solidFill>
              </a:rPr>
              <a:t> models</a:t>
            </a:r>
            <a:br>
              <a:rPr lang="en" sz="1200" b="1" i="0" u="none" strike="noStrike" cap="none">
                <a:solidFill>
                  <a:schemeClr val="dk1"/>
                </a:solidFill>
              </a:rPr>
            </a:br>
            <a:r>
              <a:rPr lang="en" sz="1000" i="1" u="none" strike="noStrike" cap="none">
                <a:solidFill>
                  <a:schemeClr val="dk1"/>
                </a:solidFill>
              </a:rPr>
              <a:t>Apache 2.0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606" name="Google Shape;606;p72"/>
          <p:cNvCxnSpPr/>
          <p:nvPr/>
        </p:nvCxnSpPr>
        <p:spPr>
          <a:xfrm>
            <a:off x="289900" y="2976350"/>
            <a:ext cx="8735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7" name="Google Shape;607;p72"/>
          <p:cNvSpPr txBox="1"/>
          <p:nvPr/>
        </p:nvSpPr>
        <p:spPr>
          <a:xfrm>
            <a:off x="1149198" y="1563184"/>
            <a:ext cx="924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Char char="​"/>
            </a:pPr>
            <a:r>
              <a:rPr lang="en" sz="1000" b="1">
                <a:solidFill>
                  <a:srgbClr val="1E1E1E"/>
                </a:solidFill>
              </a:rPr>
              <a:t>Mistral Medium 3</a:t>
            </a:r>
            <a:endParaRPr sz="1000" b="1" i="0" u="none" strike="noStrike" cap="none">
              <a:solidFill>
                <a:srgbClr val="1E1E1E"/>
              </a:solidFill>
            </a:endParaRPr>
          </a:p>
        </p:txBody>
      </p:sp>
      <p:sp>
        <p:nvSpPr>
          <p:cNvPr id="608" name="Google Shape;608;p72"/>
          <p:cNvSpPr txBox="1"/>
          <p:nvPr/>
        </p:nvSpPr>
        <p:spPr>
          <a:xfrm>
            <a:off x="2154129" y="1120018"/>
            <a:ext cx="1006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Our flagship model, for</a:t>
            </a:r>
            <a:b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9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your </a:t>
            </a:r>
            <a:r>
              <a:rPr lang="en" sz="900" b="1" i="0" u="none" strike="noStrike" cap="none">
                <a:solidFill>
                  <a:srgbClr val="1E1E1E"/>
                </a:solidFill>
                <a:latin typeface="Sora"/>
                <a:ea typeface="Sora"/>
                <a:cs typeface="Sora"/>
                <a:sym typeface="Sora"/>
              </a:rPr>
              <a:t>most sophisticated needs</a:t>
            </a:r>
            <a:endParaRPr sz="900">
              <a:solidFill>
                <a:srgbClr val="1E1E1E"/>
              </a:solidFill>
            </a:endParaRPr>
          </a:p>
        </p:txBody>
      </p:sp>
      <p:sp>
        <p:nvSpPr>
          <p:cNvPr id="609" name="Google Shape;609;p72"/>
          <p:cNvSpPr txBox="1"/>
          <p:nvPr/>
        </p:nvSpPr>
        <p:spPr>
          <a:xfrm>
            <a:off x="1106162" y="2475829"/>
            <a:ext cx="100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Char char="​"/>
            </a:pPr>
            <a:r>
              <a:rPr lang="en" sz="1000" b="1">
                <a:solidFill>
                  <a:srgbClr val="1E1E1E"/>
                </a:solidFill>
              </a:rPr>
              <a:t>Codestral</a:t>
            </a:r>
            <a:endParaRPr sz="1000" b="1" i="0" u="none" strike="noStrike" cap="none">
              <a:solidFill>
                <a:srgbClr val="1E1E1E"/>
              </a:solidFill>
            </a:endParaRPr>
          </a:p>
        </p:txBody>
      </p:sp>
      <p:sp>
        <p:nvSpPr>
          <p:cNvPr id="610" name="Google Shape;610;p72"/>
          <p:cNvSpPr txBox="1"/>
          <p:nvPr/>
        </p:nvSpPr>
        <p:spPr>
          <a:xfrm>
            <a:off x="6173017" y="1085280"/>
            <a:ext cx="1006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00" b="0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most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efficient / powerful</a:t>
            </a:r>
            <a:b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edge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models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11" name="Google Shape;611;p72"/>
          <p:cNvSpPr txBox="1"/>
          <p:nvPr/>
        </p:nvSpPr>
        <p:spPr>
          <a:xfrm>
            <a:off x="8189324" y="1085275"/>
            <a:ext cx="9240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moderation service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to detect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harmful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text content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12" name="Google Shape;612;p72"/>
          <p:cNvSpPr txBox="1"/>
          <p:nvPr/>
        </p:nvSpPr>
        <p:spPr>
          <a:xfrm>
            <a:off x="5145253" y="1547181"/>
            <a:ext cx="100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​"/>
            </a:pPr>
            <a:r>
              <a:rPr lang="en" sz="1000" b="1">
                <a:solidFill>
                  <a:schemeClr val="dk1"/>
                </a:solidFill>
              </a:rPr>
              <a:t>Ministral 3B/8B</a:t>
            </a:r>
            <a:endParaRPr sz="10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613" name="Google Shape;613;p72"/>
          <p:cNvSpPr txBox="1"/>
          <p:nvPr/>
        </p:nvSpPr>
        <p:spPr>
          <a:xfrm>
            <a:off x="2154131" y="2010664"/>
            <a:ext cx="10593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900" b="1">
                <a:solidFill>
                  <a:srgbClr val="1E1E1E"/>
                </a:solidFill>
                <a:latin typeface="Sora"/>
                <a:ea typeface="Sora"/>
                <a:cs typeface="Sora"/>
                <a:sym typeface="Sora"/>
              </a:rPr>
              <a:t>low-</a:t>
            </a:r>
            <a:br>
              <a:rPr lang="en" sz="900" b="1">
                <a:solidFill>
                  <a:srgbClr val="1E1E1E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900" b="1">
                <a:solidFill>
                  <a:srgbClr val="1E1E1E"/>
                </a:solidFill>
                <a:latin typeface="Sora"/>
                <a:ea typeface="Sora"/>
                <a:cs typeface="Sora"/>
                <a:sym typeface="Sora"/>
              </a:rPr>
              <a:t>latency code model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for code generation (FIM)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14" name="Google Shape;614;p72"/>
          <p:cNvSpPr txBox="1"/>
          <p:nvPr/>
        </p:nvSpPr>
        <p:spPr>
          <a:xfrm>
            <a:off x="3158675" y="2466500"/>
            <a:ext cx="924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Devstral 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Medium</a:t>
            </a:r>
            <a:endParaRPr sz="1000" b="1">
              <a:solidFill>
                <a:schemeClr val="dk1"/>
              </a:solidFill>
            </a:endParaRPr>
          </a:p>
          <a:p>
            <a:pPr marL="0" marR="0" lvl="0" indent="-63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​"/>
            </a:pPr>
            <a:endParaRPr sz="1000" b="1">
              <a:solidFill>
                <a:schemeClr val="dk1"/>
              </a:solidFill>
            </a:endParaRPr>
          </a:p>
        </p:txBody>
      </p:sp>
      <p:sp>
        <p:nvSpPr>
          <p:cNvPr id="615" name="Google Shape;615;p72"/>
          <p:cNvSpPr txBox="1"/>
          <p:nvPr/>
        </p:nvSpPr>
        <p:spPr>
          <a:xfrm>
            <a:off x="4158289" y="2010664"/>
            <a:ext cx="9240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agentic LLM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for high-performance software engineering tasks</a:t>
            </a:r>
            <a:endParaRPr sz="9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6" name="Google Shape;616;p72"/>
          <p:cNvSpPr txBox="1"/>
          <p:nvPr/>
        </p:nvSpPr>
        <p:spPr>
          <a:xfrm>
            <a:off x="5145253" y="2475815"/>
            <a:ext cx="100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​"/>
            </a:pPr>
            <a:r>
              <a:rPr lang="en" sz="1000" b="1">
                <a:solidFill>
                  <a:schemeClr val="dk1"/>
                </a:solidFill>
              </a:rPr>
              <a:t>Mistral Embed</a:t>
            </a:r>
            <a:endParaRPr sz="10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617" name="Google Shape;617;p72"/>
          <p:cNvSpPr txBox="1"/>
          <p:nvPr/>
        </p:nvSpPr>
        <p:spPr>
          <a:xfrm>
            <a:off x="6173017" y="2010655"/>
            <a:ext cx="1006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embedding model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to make your data accessible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18" name="Google Shape;618;p72"/>
          <p:cNvSpPr/>
          <p:nvPr/>
        </p:nvSpPr>
        <p:spPr>
          <a:xfrm>
            <a:off x="3212335" y="3374625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72"/>
          <p:cNvSpPr txBox="1"/>
          <p:nvPr/>
        </p:nvSpPr>
        <p:spPr>
          <a:xfrm>
            <a:off x="3162688" y="3741002"/>
            <a:ext cx="1006800" cy="3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​"/>
            </a:pPr>
            <a:r>
              <a:rPr lang="en" sz="1000" b="1">
                <a:solidFill>
                  <a:schemeClr val="dk1"/>
                </a:solidFill>
              </a:rPr>
              <a:t>Mistral </a:t>
            </a:r>
            <a:br>
              <a:rPr lang="en" sz="1000" b="1">
                <a:solidFill>
                  <a:schemeClr val="dk1"/>
                </a:solidFill>
              </a:rPr>
            </a:br>
            <a:r>
              <a:rPr lang="en" sz="1000" b="1">
                <a:solidFill>
                  <a:schemeClr val="dk1"/>
                </a:solidFill>
              </a:rPr>
              <a:t>Small 3.2</a:t>
            </a:r>
            <a:endParaRPr sz="10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620" name="Google Shape;620;p72"/>
          <p:cNvSpPr txBox="1"/>
          <p:nvPr/>
        </p:nvSpPr>
        <p:spPr>
          <a:xfrm>
            <a:off x="4217268" y="3367555"/>
            <a:ext cx="10068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enterprise-</a:t>
            </a:r>
            <a:b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</a:b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grade small model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, cost efficient and fast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21" name="Google Shape;621;p72"/>
          <p:cNvSpPr txBox="1"/>
          <p:nvPr/>
        </p:nvSpPr>
        <p:spPr>
          <a:xfrm>
            <a:off x="1251175" y="3733576"/>
            <a:ext cx="703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​"/>
            </a:pPr>
            <a:r>
              <a:rPr lang="en" sz="1000" b="1">
                <a:solidFill>
                  <a:schemeClr val="dk1"/>
                </a:solidFill>
              </a:rPr>
              <a:t>Voxstral Small/Mini</a:t>
            </a:r>
            <a:endParaRPr sz="10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622" name="Google Shape;622;p72"/>
          <p:cNvSpPr txBox="1"/>
          <p:nvPr/>
        </p:nvSpPr>
        <p:spPr>
          <a:xfrm>
            <a:off x="2108128" y="3413985"/>
            <a:ext cx="1006800" cy="5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frontier speech understanding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models</a:t>
            </a:r>
            <a:endParaRPr sz="900" b="1">
              <a:solidFill>
                <a:schemeClr val="dk1"/>
              </a:solidFill>
            </a:endParaRPr>
          </a:p>
        </p:txBody>
      </p:sp>
      <p:sp>
        <p:nvSpPr>
          <p:cNvPr id="623" name="Google Shape;623;p72"/>
          <p:cNvSpPr txBox="1"/>
          <p:nvPr/>
        </p:nvSpPr>
        <p:spPr>
          <a:xfrm>
            <a:off x="8166424" y="1937350"/>
            <a:ext cx="8682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The world’s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best OCR model 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to-date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624" name="Google Shape;624;p72"/>
          <p:cNvSpPr/>
          <p:nvPr/>
        </p:nvSpPr>
        <p:spPr>
          <a:xfrm>
            <a:off x="7212848" y="1937350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72"/>
          <p:cNvSpPr txBox="1"/>
          <p:nvPr/>
        </p:nvSpPr>
        <p:spPr>
          <a:xfrm>
            <a:off x="7168425" y="2466531"/>
            <a:ext cx="100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​"/>
            </a:pPr>
            <a:r>
              <a:rPr lang="en" sz="1000" b="1">
                <a:solidFill>
                  <a:schemeClr val="dk1"/>
                </a:solidFill>
              </a:rPr>
              <a:t>Mistral OCR</a:t>
            </a:r>
            <a:endParaRPr sz="10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626" name="Google Shape;626;p72"/>
          <p:cNvPicPr preferRelativeResize="0"/>
          <p:nvPr/>
        </p:nvPicPr>
        <p:blipFill rotWithShape="1">
          <a:blip r:embed="rId4">
            <a:alphaModFix/>
          </a:blip>
          <a:srcRect l="26003" t="20237" r="21401" b="15701"/>
          <a:stretch/>
        </p:blipFill>
        <p:spPr>
          <a:xfrm>
            <a:off x="5456974" y="2059182"/>
            <a:ext cx="372250" cy="453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72"/>
          <p:cNvPicPr preferRelativeResize="0"/>
          <p:nvPr/>
        </p:nvPicPr>
        <p:blipFill rotWithShape="1">
          <a:blip r:embed="rId5">
            <a:alphaModFix/>
          </a:blip>
          <a:srcRect l="22304" t="16715" r="25102" b="16715"/>
          <a:stretch/>
        </p:blipFill>
        <p:spPr>
          <a:xfrm>
            <a:off x="1429177" y="2053515"/>
            <a:ext cx="360754" cy="4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72"/>
          <p:cNvPicPr preferRelativeResize="0"/>
          <p:nvPr/>
        </p:nvPicPr>
        <p:blipFill rotWithShape="1">
          <a:blip r:embed="rId6">
            <a:alphaModFix/>
          </a:blip>
          <a:srcRect r="10"/>
          <a:stretch/>
        </p:blipFill>
        <p:spPr>
          <a:xfrm>
            <a:off x="229239" y="4791830"/>
            <a:ext cx="1006749" cy="2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4598" y="1120027"/>
            <a:ext cx="449900" cy="400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2750" y="1987074"/>
            <a:ext cx="360750" cy="469668"/>
          </a:xfrm>
          <a:prstGeom prst="rect">
            <a:avLst/>
          </a:prstGeom>
          <a:solidFill>
            <a:srgbClr val="FFF1C4"/>
          </a:solidFill>
          <a:ln>
            <a:noFill/>
          </a:ln>
        </p:spPr>
      </p:pic>
      <p:pic>
        <p:nvPicPr>
          <p:cNvPr id="631" name="Google Shape;631;p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7933" y="3446001"/>
            <a:ext cx="296317" cy="3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2"/>
          <p:cNvSpPr/>
          <p:nvPr/>
        </p:nvSpPr>
        <p:spPr>
          <a:xfrm>
            <a:off x="137575" y="124850"/>
            <a:ext cx="1132800" cy="251100"/>
          </a:xfrm>
          <a:prstGeom prst="rect">
            <a:avLst/>
          </a:prstGeom>
          <a:solidFill>
            <a:srgbClr val="FA500F"/>
          </a:solidFill>
          <a:ln w="9525" cap="flat" cmpd="sng">
            <a:solidFill>
              <a:srgbClr val="FA50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Models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633" name="Google Shape;633;p72"/>
          <p:cNvSpPr/>
          <p:nvPr/>
        </p:nvSpPr>
        <p:spPr>
          <a:xfrm>
            <a:off x="1270375" y="124850"/>
            <a:ext cx="1132800" cy="251100"/>
          </a:xfrm>
          <a:prstGeom prst="rect">
            <a:avLst/>
          </a:prstGeom>
          <a:noFill/>
          <a:ln w="9525" cap="flat" cmpd="sng">
            <a:solidFill>
              <a:srgbClr val="FA50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A500E"/>
                </a:solidFill>
              </a:rPr>
              <a:t>La Plateforme</a:t>
            </a:r>
            <a:endParaRPr sz="900">
              <a:solidFill>
                <a:srgbClr val="FA500E"/>
              </a:solidFill>
            </a:endParaRPr>
          </a:p>
        </p:txBody>
      </p:sp>
      <p:sp>
        <p:nvSpPr>
          <p:cNvPr id="634" name="Google Shape;634;p72"/>
          <p:cNvSpPr/>
          <p:nvPr/>
        </p:nvSpPr>
        <p:spPr>
          <a:xfrm>
            <a:off x="2403175" y="124850"/>
            <a:ext cx="1132800" cy="251100"/>
          </a:xfrm>
          <a:prstGeom prst="rect">
            <a:avLst/>
          </a:prstGeom>
          <a:noFill/>
          <a:ln w="9525" cap="flat" cmpd="sng">
            <a:solidFill>
              <a:srgbClr val="FA50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A500E"/>
                </a:solidFill>
              </a:rPr>
              <a:t>Le Chat</a:t>
            </a:r>
            <a:endParaRPr sz="900">
              <a:solidFill>
                <a:srgbClr val="FA500E"/>
              </a:solidFill>
            </a:endParaRPr>
          </a:p>
        </p:txBody>
      </p:sp>
      <p:sp>
        <p:nvSpPr>
          <p:cNvPr id="635" name="Google Shape;635;p72"/>
          <p:cNvSpPr/>
          <p:nvPr/>
        </p:nvSpPr>
        <p:spPr>
          <a:xfrm>
            <a:off x="3535975" y="124850"/>
            <a:ext cx="1132800" cy="251100"/>
          </a:xfrm>
          <a:prstGeom prst="rect">
            <a:avLst/>
          </a:prstGeom>
          <a:noFill/>
          <a:ln w="9525" cap="flat" cmpd="sng">
            <a:solidFill>
              <a:srgbClr val="FA50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A500F"/>
                </a:solidFill>
              </a:rPr>
              <a:t>Mistral Code</a:t>
            </a:r>
            <a:endParaRPr sz="900">
              <a:solidFill>
                <a:srgbClr val="FA500F"/>
              </a:solidFill>
            </a:endParaRPr>
          </a:p>
        </p:txBody>
      </p:sp>
      <p:sp>
        <p:nvSpPr>
          <p:cNvPr id="636" name="Google Shape;636;p72"/>
          <p:cNvSpPr txBox="1"/>
          <p:nvPr/>
        </p:nvSpPr>
        <p:spPr>
          <a:xfrm>
            <a:off x="3158650" y="1572900"/>
            <a:ext cx="924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Char char="​"/>
            </a:pPr>
            <a:r>
              <a:rPr lang="en" sz="1000" b="1">
                <a:solidFill>
                  <a:srgbClr val="1E1E1E"/>
                </a:solidFill>
              </a:rPr>
              <a:t>Magistral Medium </a:t>
            </a:r>
            <a:endParaRPr sz="1000" b="1" i="0" u="none" strike="noStrike" cap="none">
              <a:solidFill>
                <a:srgbClr val="1E1E1E"/>
              </a:solidFill>
            </a:endParaRPr>
          </a:p>
        </p:txBody>
      </p:sp>
      <p:sp>
        <p:nvSpPr>
          <p:cNvPr id="637" name="Google Shape;637;p72"/>
          <p:cNvSpPr txBox="1"/>
          <p:nvPr/>
        </p:nvSpPr>
        <p:spPr>
          <a:xfrm>
            <a:off x="4163575" y="1120000"/>
            <a:ext cx="9240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frontier-class reasoning 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model</a:t>
            </a:r>
            <a:endParaRPr sz="900">
              <a:solidFill>
                <a:srgbClr val="1E1E1E"/>
              </a:solidFill>
            </a:endParaRPr>
          </a:p>
        </p:txBody>
      </p:sp>
      <p:pic>
        <p:nvPicPr>
          <p:cNvPr id="638" name="Google Shape;638;p7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89763" y="1146564"/>
            <a:ext cx="296325" cy="41053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72"/>
          <p:cNvSpPr txBox="1"/>
          <p:nvPr/>
        </p:nvSpPr>
        <p:spPr>
          <a:xfrm>
            <a:off x="7184400" y="1479376"/>
            <a:ext cx="1006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​"/>
            </a:pPr>
            <a:r>
              <a:rPr lang="en" sz="1000" b="1">
                <a:solidFill>
                  <a:schemeClr val="dk1"/>
                </a:solidFill>
              </a:rPr>
              <a:t>Mistral Moderation</a:t>
            </a:r>
            <a:endParaRPr sz="100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640" name="Google Shape;640;p72" title="icon-m-laptop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19675" y="1095775"/>
            <a:ext cx="529813" cy="371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2"/>
          <p:cNvSpPr/>
          <p:nvPr/>
        </p:nvSpPr>
        <p:spPr>
          <a:xfrm>
            <a:off x="5230623" y="3374400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2" name="Google Shape;642;p72" title="image (1).png"/>
          <p:cNvPicPr preferRelativeResize="0"/>
          <p:nvPr/>
        </p:nvPicPr>
        <p:blipFill rotWithShape="1">
          <a:blip r:embed="rId3">
            <a:alphaModFix/>
          </a:blip>
          <a:srcRect t="14382" b="-145"/>
          <a:stretch/>
        </p:blipFill>
        <p:spPr>
          <a:xfrm>
            <a:off x="5425333" y="3422925"/>
            <a:ext cx="501429" cy="3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2"/>
          <p:cNvSpPr txBox="1"/>
          <p:nvPr/>
        </p:nvSpPr>
        <p:spPr>
          <a:xfrm>
            <a:off x="5230638" y="3771400"/>
            <a:ext cx="9240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Char char="​"/>
            </a:pPr>
            <a:r>
              <a:rPr lang="en" sz="1000" b="1">
                <a:solidFill>
                  <a:srgbClr val="1E1E1E"/>
                </a:solidFill>
              </a:rPr>
              <a:t>Magistral Small </a:t>
            </a:r>
            <a:endParaRPr sz="1000" b="1" i="0" u="none" strike="noStrike" cap="none">
              <a:solidFill>
                <a:srgbClr val="1E1E1E"/>
              </a:solidFill>
            </a:endParaRPr>
          </a:p>
        </p:txBody>
      </p:sp>
      <p:sp>
        <p:nvSpPr>
          <p:cNvPr id="644" name="Google Shape;644;p72"/>
          <p:cNvSpPr txBox="1"/>
          <p:nvPr/>
        </p:nvSpPr>
        <p:spPr>
          <a:xfrm>
            <a:off x="6211225" y="3374400"/>
            <a:ext cx="9240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small reasoning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model</a:t>
            </a:r>
            <a:endParaRPr sz="900">
              <a:solidFill>
                <a:srgbClr val="1E1E1E"/>
              </a:solidFill>
            </a:endParaRPr>
          </a:p>
        </p:txBody>
      </p:sp>
      <p:sp>
        <p:nvSpPr>
          <p:cNvPr id="645" name="Google Shape;645;p72"/>
          <p:cNvSpPr/>
          <p:nvPr/>
        </p:nvSpPr>
        <p:spPr>
          <a:xfrm>
            <a:off x="7235652" y="3382550"/>
            <a:ext cx="924000" cy="763800"/>
          </a:xfrm>
          <a:prstGeom prst="rect">
            <a:avLst/>
          </a:prstGeom>
          <a:solidFill>
            <a:srgbClr val="FFF1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72"/>
          <p:cNvSpPr txBox="1"/>
          <p:nvPr/>
        </p:nvSpPr>
        <p:spPr>
          <a:xfrm>
            <a:off x="7195141" y="3847715"/>
            <a:ext cx="1006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-95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​"/>
            </a:pPr>
            <a:r>
              <a:rPr lang="en" sz="1000" b="1">
                <a:solidFill>
                  <a:schemeClr val="dk1"/>
                </a:solidFill>
              </a:rPr>
              <a:t>Devstral Small</a:t>
            </a:r>
            <a:endParaRPr sz="10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647" name="Google Shape;647;p72"/>
          <p:cNvSpPr txBox="1"/>
          <p:nvPr/>
        </p:nvSpPr>
        <p:spPr>
          <a:xfrm>
            <a:off x="8222900" y="3382550"/>
            <a:ext cx="9240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Our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small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" sz="9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agentic LLM</a:t>
            </a:r>
            <a:r>
              <a:rPr lang="en" sz="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for software engineering tasks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648" name="Google Shape;648;p72" title="icon-model-devstral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04656" y="3502621"/>
            <a:ext cx="227475" cy="212304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72"/>
          <p:cNvSpPr/>
          <p:nvPr/>
        </p:nvSpPr>
        <p:spPr>
          <a:xfrm>
            <a:off x="4668775" y="124850"/>
            <a:ext cx="1132800" cy="251100"/>
          </a:xfrm>
          <a:prstGeom prst="rect">
            <a:avLst/>
          </a:prstGeom>
          <a:noFill/>
          <a:ln w="9525" cap="flat" cmpd="sng">
            <a:solidFill>
              <a:srgbClr val="FA50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A500E"/>
                </a:solidFill>
              </a:rPr>
              <a:t>Mistral Compute</a:t>
            </a:r>
            <a:endParaRPr sz="900">
              <a:solidFill>
                <a:srgbClr val="FA500E"/>
              </a:solidFill>
            </a:endParaRPr>
          </a:p>
        </p:txBody>
      </p:sp>
      <p:pic>
        <p:nvPicPr>
          <p:cNvPr id="650" name="Google Shape;650;p72" title="icon-model-devstral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49104" y="2053577"/>
            <a:ext cx="360750" cy="336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2"/>
          <p:cNvPicPr preferRelativeResize="0"/>
          <p:nvPr/>
        </p:nvPicPr>
        <p:blipFill rotWithShape="1">
          <a:blip r:embed="rId13">
            <a:alphaModFix/>
          </a:blip>
          <a:srcRect l="17363" t="5006" r="16564"/>
          <a:stretch/>
        </p:blipFill>
        <p:spPr>
          <a:xfrm>
            <a:off x="1461400" y="3425650"/>
            <a:ext cx="296325" cy="41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203A0-521D-1AAF-546D-F1F047ED1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25" y="290976"/>
            <a:ext cx="7306500" cy="523200"/>
          </a:xfrm>
        </p:spPr>
        <p:txBody>
          <a:bodyPr/>
          <a:lstStyle/>
          <a:p>
            <a:r>
              <a:rPr lang="en-US" dirty="0"/>
              <a:t>Mistral Medium Benchmark</a:t>
            </a:r>
          </a:p>
        </p:txBody>
      </p:sp>
      <p:pic>
        <p:nvPicPr>
          <p:cNvPr id="4" name="Picture 3" descr="Table Medium 6">
            <a:extLst>
              <a:ext uri="{FF2B5EF4-FFF2-40B4-BE49-F238E27FC236}">
                <a16:creationId xmlns:a16="http://schemas.microsoft.com/office/drawing/2014/main" id="{65208992-B96D-BFDD-9AEF-09B3BC2A5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91" y="717036"/>
            <a:ext cx="6416930" cy="389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00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686B9-DB20-9530-00E6-A2BDB9DAE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66C26-1DEE-1C15-855B-27CBC734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425" y="290976"/>
            <a:ext cx="7306500" cy="523200"/>
          </a:xfrm>
        </p:spPr>
        <p:txBody>
          <a:bodyPr/>
          <a:lstStyle/>
          <a:p>
            <a:r>
              <a:rPr lang="en-US" dirty="0"/>
              <a:t>Mistral Medium 3.1</a:t>
            </a:r>
          </a:p>
        </p:txBody>
      </p:sp>
      <p:pic>
        <p:nvPicPr>
          <p:cNvPr id="3" name="Picture 2" descr="Side by Side Surge Human Evals (1)">
            <a:extLst>
              <a:ext uri="{FF2B5EF4-FFF2-40B4-BE49-F238E27FC236}">
                <a16:creationId xmlns:a16="http://schemas.microsoft.com/office/drawing/2014/main" id="{86A1A999-E738-3353-005C-59FA84B73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35" y="756083"/>
            <a:ext cx="6182652" cy="377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1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76"/>
          <p:cNvSpPr/>
          <p:nvPr/>
        </p:nvSpPr>
        <p:spPr>
          <a:xfrm>
            <a:off x="2630800" y="587950"/>
            <a:ext cx="1895700" cy="5121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76"/>
          <p:cNvSpPr/>
          <p:nvPr/>
        </p:nvSpPr>
        <p:spPr>
          <a:xfrm>
            <a:off x="2626749" y="2633825"/>
            <a:ext cx="1902600" cy="5121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76"/>
          <p:cNvSpPr/>
          <p:nvPr/>
        </p:nvSpPr>
        <p:spPr>
          <a:xfrm>
            <a:off x="4764175" y="587950"/>
            <a:ext cx="1902600" cy="5121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76"/>
          <p:cNvSpPr/>
          <p:nvPr/>
        </p:nvSpPr>
        <p:spPr>
          <a:xfrm>
            <a:off x="4764175" y="2633825"/>
            <a:ext cx="1902600" cy="5121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76"/>
          <p:cNvSpPr/>
          <p:nvPr/>
        </p:nvSpPr>
        <p:spPr>
          <a:xfrm>
            <a:off x="6904450" y="587950"/>
            <a:ext cx="1895700" cy="5121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76"/>
          <p:cNvSpPr/>
          <p:nvPr/>
        </p:nvSpPr>
        <p:spPr>
          <a:xfrm>
            <a:off x="6897550" y="2642849"/>
            <a:ext cx="1902600" cy="512100"/>
          </a:xfrm>
          <a:prstGeom prst="rect">
            <a:avLst/>
          </a:prstGeom>
          <a:solidFill>
            <a:srgbClr val="FFFAE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5" name="Google Shape;775;p76" descr="AGV_vUeM0LyrbwvniZLf-JgrhpSnRiSzKyZ148NH8fCmm9MROm65pLRwi6nFoIFwkU1JpPfuWDY8iAESvvfZrJ8d6GoOEzEsVPHjMNutlCNLvcxLaVDkThtVP0sdyl5QZLqyyIEQgURrjg=s2048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7044" y="2742125"/>
            <a:ext cx="128327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76"/>
          <p:cNvSpPr txBox="1">
            <a:spLocks noGrp="1"/>
          </p:cNvSpPr>
          <p:nvPr>
            <p:ph type="title"/>
          </p:nvPr>
        </p:nvSpPr>
        <p:spPr>
          <a:xfrm>
            <a:off x="340425" y="466851"/>
            <a:ext cx="1928700" cy="23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Font typeface="Arial"/>
              <a:buNone/>
            </a:pPr>
            <a:r>
              <a:rPr lang="en" sz="2600" b="1">
                <a:solidFill>
                  <a:srgbClr val="1E1E1E"/>
                </a:solidFill>
              </a:rPr>
              <a:t>We’ve delivered for our </a:t>
            </a:r>
            <a:r>
              <a:rPr lang="en">
                <a:solidFill>
                  <a:srgbClr val="FA500F"/>
                </a:solidFill>
              </a:rPr>
              <a:t>customers</a:t>
            </a:r>
            <a:endParaRPr/>
          </a:p>
        </p:txBody>
      </p:sp>
      <p:sp>
        <p:nvSpPr>
          <p:cNvPr id="777" name="Google Shape;777;p76"/>
          <p:cNvSpPr txBox="1">
            <a:spLocks noGrp="1"/>
          </p:cNvSpPr>
          <p:nvPr>
            <p:ph type="sldNum" idx="12"/>
          </p:nvPr>
        </p:nvSpPr>
        <p:spPr>
          <a:xfrm>
            <a:off x="8712597" y="4789303"/>
            <a:ext cx="30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 b="0"/>
          </a:p>
        </p:txBody>
      </p:sp>
      <p:pic>
        <p:nvPicPr>
          <p:cNvPr id="778" name="Google Shape;778;p76" descr="Google Shape;1586;p161"/>
          <p:cNvPicPr preferRelativeResize="0"/>
          <p:nvPr/>
        </p:nvPicPr>
        <p:blipFill rotWithShape="1">
          <a:blip r:embed="rId4">
            <a:alphaModFix/>
          </a:blip>
          <a:srcRect r="10"/>
          <a:stretch/>
        </p:blipFill>
        <p:spPr>
          <a:xfrm>
            <a:off x="2577164" y="4791829"/>
            <a:ext cx="1006749" cy="249126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76"/>
          <p:cNvSpPr txBox="1"/>
          <p:nvPr/>
        </p:nvSpPr>
        <p:spPr>
          <a:xfrm>
            <a:off x="2744349" y="3213918"/>
            <a:ext cx="16674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6"/>
              <a:buFont typeface="Arial"/>
              <a:buNone/>
            </a:pPr>
            <a:r>
              <a:rPr lang="en" sz="806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80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Enterprise</a:t>
            </a:r>
            <a:r>
              <a:rPr lang="en" sz="806"/>
              <a:t> AI agents for customer service and internal RAG applications</a:t>
            </a:r>
            <a:endParaRPr sz="92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6"/>
              <a:buFont typeface="Arial"/>
              <a:buNone/>
            </a:pPr>
            <a:r>
              <a:rPr lang="en" sz="806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Adoption</a:t>
            </a:r>
            <a:r>
              <a:rPr lang="en" sz="80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30k+ active users</a:t>
            </a:r>
            <a:endParaRPr sz="92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6"/>
              <a:buFont typeface="Arial"/>
              <a:buNone/>
            </a:pPr>
            <a:r>
              <a:rPr lang="en" sz="806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r>
              <a:rPr lang="en" sz="80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20%+ uplift in daily productivity with task automation</a:t>
            </a:r>
            <a:endParaRPr sz="92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6"/>
              <a:buFont typeface="Arial"/>
              <a:buNone/>
            </a:pPr>
            <a:br>
              <a:rPr lang="en" sz="806" b="1"/>
            </a:br>
            <a:r>
              <a:rPr lang="en" sz="806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value</a:t>
            </a:r>
            <a:r>
              <a:rPr lang="en" sz="80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Est. &gt;$50M / yr. saved</a:t>
            </a:r>
            <a:endParaRPr sz="1300"/>
          </a:p>
        </p:txBody>
      </p:sp>
      <p:sp>
        <p:nvSpPr>
          <p:cNvPr id="780" name="Google Shape;780;p76"/>
          <p:cNvSpPr txBox="1"/>
          <p:nvPr/>
        </p:nvSpPr>
        <p:spPr>
          <a:xfrm>
            <a:off x="4881774" y="3213918"/>
            <a:ext cx="16674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1"/>
              <a:buFont typeface="Arial"/>
              <a:buNone/>
            </a:pPr>
            <a:r>
              <a:rPr lang="en" sz="82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</a:t>
            </a:r>
            <a:r>
              <a:rPr lang="en" sz="8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Automatic customer review response</a:t>
            </a:r>
            <a:endParaRPr sz="924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821"/>
              <a:buFont typeface="Arial"/>
              <a:buNone/>
            </a:pPr>
            <a:r>
              <a:rPr lang="en" sz="82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Adoption</a:t>
            </a:r>
            <a:r>
              <a:rPr lang="en" sz="8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3k+ stores, 1.3M monthly reviews</a:t>
            </a:r>
            <a:endParaRPr sz="924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821"/>
              <a:buFont typeface="Arial"/>
              <a:buNone/>
            </a:pPr>
            <a:r>
              <a:rPr lang="en" sz="82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Metrics:</a:t>
            </a:r>
            <a:r>
              <a:rPr lang="en" sz="8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80%+ reduction in review response time, 80%+ satisfaction</a:t>
            </a:r>
            <a:endParaRPr sz="924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1"/>
              <a:buFont typeface="Arial"/>
              <a:buNone/>
            </a:pPr>
            <a:br>
              <a:rPr lang="en" sz="821" b="1"/>
            </a:br>
            <a:r>
              <a:rPr lang="en" sz="82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value:</a:t>
            </a:r>
            <a:r>
              <a:rPr lang="en" sz="8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Est. &gt;$10M / yr. saved</a:t>
            </a:r>
            <a:endParaRPr/>
          </a:p>
        </p:txBody>
      </p:sp>
      <p:sp>
        <p:nvSpPr>
          <p:cNvPr id="781" name="Google Shape;781;p76"/>
          <p:cNvSpPr txBox="1"/>
          <p:nvPr/>
        </p:nvSpPr>
        <p:spPr>
          <a:xfrm>
            <a:off x="5861327" y="4777411"/>
            <a:ext cx="256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 ©2025 Mistral AI. All rights reserved.</a:t>
            </a:r>
            <a:endParaRPr/>
          </a:p>
        </p:txBody>
      </p:sp>
      <p:pic>
        <p:nvPicPr>
          <p:cNvPr id="782" name="Google Shape;782;p76" descr="Google Shape;1595;p1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85147" y="682275"/>
            <a:ext cx="1419223" cy="30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p76"/>
          <p:cNvSpPr txBox="1"/>
          <p:nvPr/>
        </p:nvSpPr>
        <p:spPr>
          <a:xfrm>
            <a:off x="7019200" y="3213918"/>
            <a:ext cx="1667400" cy="12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1"/>
              <a:buFont typeface="Arial"/>
              <a:buNone/>
            </a:pPr>
            <a:r>
              <a:rPr lang="en" sz="82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case:</a:t>
            </a:r>
            <a:r>
              <a:rPr lang="en" sz="8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SQL assistant Cortex Analyst</a:t>
            </a:r>
            <a:endParaRPr sz="924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821"/>
              <a:buFont typeface="Arial"/>
              <a:buNone/>
            </a:pPr>
            <a:r>
              <a:rPr lang="en" sz="82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Adoption:</a:t>
            </a:r>
            <a:r>
              <a:rPr lang="en" sz="8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Est. 100+ Snowflake customers in production </a:t>
            </a:r>
            <a:endParaRPr sz="924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821"/>
              <a:buFont typeface="Arial"/>
              <a:buNone/>
            </a:pPr>
            <a:r>
              <a:rPr lang="en" sz="82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</a:t>
            </a:r>
            <a:r>
              <a:rPr lang="en" sz="8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  ~90%+ accuracy, ~2X single-shot SQL generation</a:t>
            </a:r>
            <a:endParaRPr sz="924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1"/>
              <a:buFont typeface="Arial"/>
              <a:buNone/>
            </a:pPr>
            <a:br>
              <a:rPr lang="en" sz="821" b="1"/>
            </a:br>
            <a:r>
              <a:rPr lang="en" sz="82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value</a:t>
            </a:r>
            <a:r>
              <a:rPr lang="en" sz="82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Est. &gt;$3M productivity unlocked</a:t>
            </a:r>
            <a:endParaRPr/>
          </a:p>
        </p:txBody>
      </p:sp>
      <p:sp>
        <p:nvSpPr>
          <p:cNvPr id="784" name="Google Shape;784;p76"/>
          <p:cNvSpPr txBox="1"/>
          <p:nvPr/>
        </p:nvSpPr>
        <p:spPr>
          <a:xfrm>
            <a:off x="2752000" y="1156168"/>
            <a:ext cx="1722300" cy="12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case: </a:t>
            </a: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Comprehensive internal generative AI platform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Adoption: </a:t>
            </a:r>
            <a:r>
              <a:rPr lang="en" sz="800"/>
              <a:t>30k+ users</a:t>
            </a: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100+ use cases across banking, markets, retail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Metrics: </a:t>
            </a: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~50% cheaper than Llama and other alternatives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Business value: </a:t>
            </a: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Est. &gt;$30M / yr productivity unlocked</a:t>
            </a:r>
            <a:endParaRPr/>
          </a:p>
        </p:txBody>
      </p:sp>
      <p:pic>
        <p:nvPicPr>
          <p:cNvPr id="785" name="Google Shape;785;p76" descr="AGV_vUekLblXZJ-w0ZnfX843JbzfynZScl0LLMz8Kn5R_5_A8IdF0YRjJxba91ITElW-B_dDaR23Yeix0F_ntpDuiLYBm4cMmL_JsWYiGuhaR8jFs-foHyMgNgLNKRV9o1Ws-n0cc0hreg=s2048.png"/>
          <p:cNvPicPr preferRelativeResize="0"/>
          <p:nvPr/>
        </p:nvPicPr>
        <p:blipFill rotWithShape="1">
          <a:blip r:embed="rId6">
            <a:alphaModFix/>
          </a:blip>
          <a:srcRect l="48815"/>
          <a:stretch/>
        </p:blipFill>
        <p:spPr>
          <a:xfrm>
            <a:off x="3121767" y="2672530"/>
            <a:ext cx="782378" cy="433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76" descr="AGV_vUce73KepJkU1EyRwSVcjb8FtobYXtfJ1gYfuF12wPTMdKPsVbbWqD4h_tT14qg20uxExTzDJc9bH4xLO7aZPLFnIfbITZ-FzsGWRcLQgKOFyncpIb5Cy7o_KgBd5QR8fkeddqhLTA=s2048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84644" y="2732200"/>
            <a:ext cx="1671025" cy="30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9200" y="713052"/>
            <a:ext cx="112565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76"/>
          <p:cNvSpPr txBox="1"/>
          <p:nvPr/>
        </p:nvSpPr>
        <p:spPr>
          <a:xfrm>
            <a:off x="4819525" y="1136975"/>
            <a:ext cx="1785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</a:rPr>
              <a:t>Use case:</a:t>
            </a:r>
            <a:r>
              <a:rPr lang="en" sz="800">
                <a:solidFill>
                  <a:schemeClr val="dk1"/>
                </a:solidFill>
              </a:rPr>
              <a:t> Vision-Language-Action models, enhancing defence platforms' ability to understand their environment, communicate with operators, and make rapid, reliable decisions in complex scenarios. This initiative fosters human-AI collaboration on the battlefield and revolutionizing defence operations.</a:t>
            </a:r>
            <a:endParaRPr sz="1300"/>
          </a:p>
        </p:txBody>
      </p:sp>
      <p:sp>
        <p:nvSpPr>
          <p:cNvPr id="789" name="Google Shape;789;p76"/>
          <p:cNvSpPr txBox="1"/>
          <p:nvPr/>
        </p:nvSpPr>
        <p:spPr>
          <a:xfrm>
            <a:off x="6949750" y="1070724"/>
            <a:ext cx="1785000" cy="14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</a:rPr>
              <a:t>Use case: </a:t>
            </a:r>
            <a:r>
              <a:rPr lang="en" sz="800">
                <a:solidFill>
                  <a:schemeClr val="dk1"/>
                </a:solidFill>
              </a:rPr>
              <a:t>Banking Advisor Agent for Customer Support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</a:rPr>
              <a:t>Adoption: </a:t>
            </a:r>
            <a:r>
              <a:rPr lang="en" sz="800">
                <a:solidFill>
                  <a:schemeClr val="dk1"/>
                </a:solidFill>
              </a:rPr>
              <a:t>&gt;5000  tickets automated per month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</a:rPr>
              <a:t>Metrics:</a:t>
            </a:r>
            <a:r>
              <a:rPr lang="en" sz="800">
                <a:solidFill>
                  <a:schemeClr val="dk1"/>
                </a:solidFill>
              </a:rPr>
              <a:t> 88% accuracy, 80% decrease in cost per ticket</a:t>
            </a:r>
            <a:endParaRPr sz="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700"/>
              </a:spcAft>
              <a:buNone/>
            </a:pPr>
            <a:r>
              <a:rPr lang="en" sz="800" b="1">
                <a:solidFill>
                  <a:schemeClr val="dk1"/>
                </a:solidFill>
              </a:rPr>
              <a:t>Business value: </a:t>
            </a:r>
            <a:r>
              <a:rPr lang="en" sz="800">
                <a:solidFill>
                  <a:schemeClr val="dk1"/>
                </a:solidFill>
              </a:rPr>
              <a:t>Est. ~$500k / yr. saved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790" name="Google Shape;790;p76" descr="Qonto Logo &amp; Brand Assets (SVG, PNG and vector) - Brandfetch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50550" y="705925"/>
            <a:ext cx="1006750" cy="29322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6"/>
          <p:cNvSpPr txBox="1"/>
          <p:nvPr/>
        </p:nvSpPr>
        <p:spPr>
          <a:xfrm>
            <a:off x="340425" y="4099725"/>
            <a:ext cx="172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Find more stories on:</a:t>
            </a:r>
            <a:endParaRPr sz="1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/>
              <a:t>https://mistral.ai/customers</a:t>
            </a:r>
            <a:endParaRPr sz="1000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5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Simple Light</vt:lpstr>
      <vt:lpstr>Simple Light</vt:lpstr>
      <vt:lpstr>Frontier AI.  In your hands. Configurable AI for all builders</vt:lpstr>
      <vt:lpstr>The Mistral AI model landscape</vt:lpstr>
      <vt:lpstr>Mistral Medium Benchmark</vt:lpstr>
      <vt:lpstr>Mistral Medium 3.1</vt:lpstr>
      <vt:lpstr>We’ve delivered for our customers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19</cp:revision>
  <dcterms:modified xsi:type="dcterms:W3CDTF">2025-08-16T20:33:52Z</dcterms:modified>
</cp:coreProperties>
</file>